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62" r:id="rId5"/>
    <p:sldId id="259" r:id="rId6"/>
    <p:sldId id="261" r:id="rId7"/>
    <p:sldId id="260" r:id="rId8"/>
  </p:sldIdLst>
  <p:sldSz cx="9144000" cy="5143500" type="screen16x9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CBAAA"/>
    <a:srgbClr val="CC0209"/>
    <a:srgbClr val="D1050F"/>
    <a:srgbClr val="E306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2" autoAdjust="0"/>
    <p:restoredTop sz="80552" autoAdjust="0"/>
  </p:normalViewPr>
  <p:slideViewPr>
    <p:cSldViewPr>
      <p:cViewPr varScale="1">
        <p:scale>
          <a:sx n="77" d="100"/>
          <a:sy n="77" d="100"/>
        </p:scale>
        <p:origin x="1212" y="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50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68580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sz="1400" b="1" dirty="0">
              <a:solidFill>
                <a:srgbClr val="E3061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sz="1000" i="1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94E856-DC6A-43A0-BC58-5BFED4880AD3}" type="slidenum">
              <a:rPr lang="nl-NL" smtClean="0"/>
              <a:pPr/>
              <a:t>‹nr.›</a:t>
            </a:fld>
            <a:endParaRPr lang="nl-NL" dirty="0"/>
          </a:p>
        </p:txBody>
      </p:sp>
      <p:pic>
        <p:nvPicPr>
          <p:cNvPr id="6" name="Afbeelding 5" descr="NVVEfc_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33256" y="107504"/>
            <a:ext cx="874013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2078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733256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1">
                <a:solidFill>
                  <a:srgbClr val="E306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188640" y="4211960"/>
            <a:ext cx="6480720" cy="48245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949279" y="10344"/>
            <a:ext cx="90713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4DD467-47D2-4501-812D-0C5489B687A9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36253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DD467-47D2-4501-812D-0C5489B687A9}" type="slidenum">
              <a:rPr lang="nl-NL" smtClean="0"/>
              <a:pPr/>
              <a:t>2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891617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baseline="0" dirty="0"/>
              <a:t>(The official name: </a:t>
            </a:r>
            <a:r>
              <a:rPr lang="en-US" sz="11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Dutch law on Termination of life on request and assisted suicide)  </a:t>
            </a:r>
          </a:p>
          <a:p>
            <a:endParaRPr lang="nl-NL" baseline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law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formalized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practice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which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physicians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decided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their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discretion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end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suffering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their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patients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baseline="0" dirty="0"/>
              <a:t>The goal of </a:t>
            </a:r>
            <a:r>
              <a:rPr lang="nl-NL" baseline="0" dirty="0" err="1"/>
              <a:t>the</a:t>
            </a:r>
            <a:r>
              <a:rPr lang="nl-NL" baseline="0" dirty="0"/>
              <a:t> </a:t>
            </a:r>
            <a:r>
              <a:rPr lang="nl-NL" baseline="0" dirty="0" err="1"/>
              <a:t>law</a:t>
            </a:r>
            <a:r>
              <a:rPr lang="nl-NL" baseline="0" dirty="0"/>
              <a:t> was </a:t>
            </a:r>
            <a:r>
              <a:rPr lang="nl-NL" baseline="0" dirty="0" err="1"/>
              <a:t>to</a:t>
            </a:r>
            <a:r>
              <a:rPr lang="nl-NL" baseline="0" dirty="0"/>
              <a:t> make </a:t>
            </a:r>
            <a:r>
              <a:rPr lang="nl-NL" baseline="0" dirty="0" err="1"/>
              <a:t>this</a:t>
            </a:r>
            <a:r>
              <a:rPr lang="nl-NL" baseline="0" dirty="0"/>
              <a:t> </a:t>
            </a:r>
            <a:r>
              <a:rPr lang="nl-NL" baseline="0" dirty="0" err="1"/>
              <a:t>process</a:t>
            </a:r>
            <a:r>
              <a:rPr lang="nl-NL" baseline="0" dirty="0"/>
              <a:t> transparant,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allow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oversight</a:t>
            </a:r>
            <a:r>
              <a:rPr lang="nl-NL" sz="11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</a:t>
            </a:r>
            <a:r>
              <a:rPr lang="nl-NL" baseline="0" dirty="0"/>
              <a:t> </a:t>
            </a:r>
            <a:r>
              <a:rPr lang="nl-NL" baseline="0" dirty="0" err="1"/>
              <a:t>and</a:t>
            </a:r>
            <a:r>
              <a:rPr lang="nl-NL" baseline="0" dirty="0"/>
              <a:t> </a:t>
            </a:r>
            <a:r>
              <a:rPr lang="nl-NL" baseline="0" dirty="0" err="1"/>
              <a:t>to</a:t>
            </a:r>
            <a:r>
              <a:rPr lang="nl-NL" baseline="0" dirty="0"/>
              <a:t> </a:t>
            </a:r>
            <a:r>
              <a:rPr lang="nl-NL" baseline="0" dirty="0" err="1"/>
              <a:t>prevent</a:t>
            </a:r>
            <a:r>
              <a:rPr lang="nl-NL" baseline="0" dirty="0"/>
              <a:t> </a:t>
            </a:r>
            <a:r>
              <a:rPr lang="nl-NL" baseline="0" dirty="0" err="1"/>
              <a:t>abuse</a:t>
            </a:r>
            <a:r>
              <a:rPr lang="nl-NL" baseline="0" dirty="0"/>
              <a:t>. </a:t>
            </a:r>
            <a:br>
              <a:rPr lang="nl-NL" baseline="0" dirty="0"/>
            </a:br>
            <a:endParaRPr lang="nl-NL" baseline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 err="1"/>
              <a:t>Therefore</a:t>
            </a:r>
            <a:r>
              <a:rPr lang="nl-NL" dirty="0"/>
              <a:t>, </a:t>
            </a:r>
            <a:r>
              <a:rPr lang="nl-NL" dirty="0" err="1"/>
              <a:t>the</a:t>
            </a:r>
            <a:r>
              <a:rPr lang="nl-NL" dirty="0"/>
              <a:t> Dutch </a:t>
            </a:r>
            <a:r>
              <a:rPr lang="nl-NL" dirty="0" err="1"/>
              <a:t>law</a:t>
            </a:r>
            <a:r>
              <a:rPr lang="nl-NL" dirty="0"/>
              <a:t> is</a:t>
            </a:r>
            <a:r>
              <a:rPr lang="nl-NL" baseline="0" dirty="0"/>
              <a:t> in </a:t>
            </a:r>
            <a:r>
              <a:rPr lang="nl-NL" baseline="0" dirty="0" err="1"/>
              <a:t>the</a:t>
            </a:r>
            <a:r>
              <a:rPr lang="nl-NL" baseline="0" dirty="0"/>
              <a:t> first </a:t>
            </a:r>
            <a:r>
              <a:rPr lang="nl-NL" baseline="0" dirty="0" err="1"/>
              <a:t>place</a:t>
            </a:r>
            <a:r>
              <a:rPr lang="nl-NL" baseline="0" dirty="0"/>
              <a:t> </a:t>
            </a:r>
            <a:r>
              <a:rPr lang="nl-NL" baseline="0" dirty="0" err="1"/>
              <a:t>designed</a:t>
            </a:r>
            <a:r>
              <a:rPr lang="nl-NL" baseline="0" dirty="0"/>
              <a:t> </a:t>
            </a:r>
            <a:r>
              <a:rPr lang="nl-NL" baseline="0" dirty="0" err="1"/>
              <a:t>to</a:t>
            </a:r>
            <a:r>
              <a:rPr lang="nl-NL" baseline="0" dirty="0"/>
              <a:t>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protect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physicians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prosecution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if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they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abide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by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legal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standards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procedures</a:t>
            </a:r>
            <a:r>
              <a:rPr lang="nl-NL" baseline="0" dirty="0"/>
              <a:t>. </a:t>
            </a:r>
            <a:br>
              <a:rPr lang="nl-NL" baseline="0" dirty="0"/>
            </a:b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Although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law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does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strengthen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position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patiënt,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not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its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primary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goal. </a:t>
            </a:r>
            <a:br>
              <a:rPr lang="nl-NL" baseline="0" dirty="0"/>
            </a:br>
            <a:r>
              <a:rPr lang="nl-NL" baseline="0" dirty="0" err="1"/>
              <a:t>This</a:t>
            </a:r>
            <a:r>
              <a:rPr lang="nl-NL" baseline="0" dirty="0"/>
              <a:t> </a:t>
            </a:r>
            <a:r>
              <a:rPr lang="nl-NL" baseline="0" dirty="0" err="1"/>
              <a:t>also</a:t>
            </a:r>
            <a:r>
              <a:rPr lang="nl-NL" baseline="0" dirty="0"/>
              <a:t> means </a:t>
            </a:r>
            <a:r>
              <a:rPr lang="nl-NL" baseline="0" dirty="0" err="1"/>
              <a:t>that</a:t>
            </a:r>
            <a:r>
              <a:rPr lang="nl-NL" baseline="0" dirty="0"/>
              <a:t> </a:t>
            </a:r>
            <a:r>
              <a:rPr lang="nl-NL" baseline="0" dirty="0" err="1"/>
              <a:t>there</a:t>
            </a:r>
            <a:r>
              <a:rPr lang="nl-NL" baseline="0" dirty="0"/>
              <a:t> is no right </a:t>
            </a:r>
            <a:r>
              <a:rPr lang="nl-NL" baseline="0" dirty="0" err="1"/>
              <a:t>to</a:t>
            </a:r>
            <a:r>
              <a:rPr lang="nl-NL" baseline="0" dirty="0"/>
              <a:t> die </a:t>
            </a:r>
            <a:r>
              <a:rPr lang="nl-NL" baseline="0" dirty="0" err="1"/>
              <a:t>for</a:t>
            </a:r>
            <a:r>
              <a:rPr lang="nl-NL" baseline="0" dirty="0"/>
              <a:t> </a:t>
            </a:r>
            <a:r>
              <a:rPr lang="nl-NL" baseline="0" dirty="0" err="1"/>
              <a:t>patients</a:t>
            </a:r>
            <a:r>
              <a:rPr lang="nl-NL" baseline="0" dirty="0"/>
              <a:t> </a:t>
            </a:r>
            <a:r>
              <a:rPr lang="nl-NL" baseline="0" dirty="0" err="1"/>
              <a:t>and</a:t>
            </a:r>
            <a:r>
              <a:rPr lang="nl-NL" baseline="0" dirty="0"/>
              <a:t> no right </a:t>
            </a:r>
            <a:r>
              <a:rPr lang="nl-NL" baseline="0" dirty="0" err="1"/>
              <a:t>to</a:t>
            </a:r>
            <a:r>
              <a:rPr lang="nl-NL" baseline="0" dirty="0"/>
              <a:t> </a:t>
            </a:r>
            <a:r>
              <a:rPr lang="nl-NL" baseline="0" dirty="0" err="1"/>
              <a:t>self-determination</a:t>
            </a:r>
            <a:r>
              <a:rPr lang="nl-NL" baseline="0" dirty="0"/>
              <a:t>. </a:t>
            </a:r>
            <a:r>
              <a:rPr lang="nl-NL" baseline="0" dirty="0" err="1"/>
              <a:t>This</a:t>
            </a:r>
            <a:r>
              <a:rPr lang="nl-NL" baseline="0" dirty="0"/>
              <a:t> in </a:t>
            </a:r>
            <a:r>
              <a:rPr lang="nl-NL" baseline="0" dirty="0" err="1"/>
              <a:t>contrary</a:t>
            </a:r>
            <a:r>
              <a:rPr lang="nl-NL" baseline="0" dirty="0"/>
              <a:t> </a:t>
            </a:r>
            <a:r>
              <a:rPr lang="nl-NL" baseline="0" dirty="0" err="1"/>
              <a:t>to</a:t>
            </a:r>
            <a:r>
              <a:rPr lang="nl-NL" baseline="0" dirty="0"/>
              <a:t> </a:t>
            </a:r>
            <a:r>
              <a:rPr lang="nl-NL" baseline="0" dirty="0" err="1"/>
              <a:t>some</a:t>
            </a:r>
            <a:r>
              <a:rPr lang="nl-NL" baseline="0" dirty="0"/>
              <a:t> </a:t>
            </a:r>
            <a:r>
              <a:rPr lang="nl-NL" baseline="0" dirty="0" err="1"/>
              <a:t>other</a:t>
            </a:r>
            <a:r>
              <a:rPr lang="nl-NL" baseline="0" dirty="0"/>
              <a:t> </a:t>
            </a:r>
            <a:r>
              <a:rPr lang="nl-NL" baseline="0" dirty="0" err="1"/>
              <a:t>countries</a:t>
            </a:r>
            <a:r>
              <a:rPr lang="nl-NL" baseline="0" dirty="0"/>
              <a:t> in </a:t>
            </a:r>
            <a:r>
              <a:rPr lang="nl-NL" baseline="0" dirty="0" err="1"/>
              <a:t>which</a:t>
            </a:r>
            <a:r>
              <a:rPr lang="nl-NL" baseline="0" dirty="0"/>
              <a:t> </a:t>
            </a:r>
            <a:r>
              <a:rPr lang="nl-NL" baseline="0" dirty="0" err="1"/>
              <a:t>laws</a:t>
            </a:r>
            <a:r>
              <a:rPr lang="nl-NL" baseline="0" dirty="0"/>
              <a:t> are </a:t>
            </a:r>
            <a:r>
              <a:rPr lang="nl-NL" baseline="0" dirty="0" err="1"/>
              <a:t>being</a:t>
            </a:r>
            <a:r>
              <a:rPr lang="nl-NL" baseline="0" dirty="0"/>
              <a:t> made </a:t>
            </a:r>
            <a:r>
              <a:rPr lang="nl-NL" baseline="0" dirty="0" err="1"/>
              <a:t>now</a:t>
            </a:r>
            <a:r>
              <a:rPr lang="nl-NL" baseline="0" dirty="0"/>
              <a:t>…</a:t>
            </a:r>
            <a:br>
              <a:rPr lang="nl-NL" baseline="0" dirty="0"/>
            </a:br>
            <a:endParaRPr lang="nl-NL" baseline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dirty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DD467-47D2-4501-812D-0C5489B687A9}" type="slidenum">
              <a:rPr lang="nl-NL" smtClean="0"/>
              <a:pPr/>
              <a:t>3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550332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These are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so</a:t>
            </a:r>
            <a:r>
              <a:rPr lang="nl-NL" dirty="0"/>
              <a:t> </a:t>
            </a:r>
            <a:r>
              <a:rPr lang="nl-NL" dirty="0" err="1"/>
              <a:t>called</a:t>
            </a:r>
            <a:r>
              <a:rPr lang="nl-NL" dirty="0"/>
              <a:t> </a:t>
            </a:r>
            <a:r>
              <a:rPr lang="nl-NL" dirty="0" err="1"/>
              <a:t>due</a:t>
            </a:r>
            <a:r>
              <a:rPr lang="nl-NL" dirty="0"/>
              <a:t>-care-criteria. I</a:t>
            </a:r>
            <a:r>
              <a:rPr lang="nl-NL" baseline="0" dirty="0"/>
              <a:t> </a:t>
            </a:r>
            <a:r>
              <a:rPr lang="nl-NL" baseline="0" dirty="0" err="1"/>
              <a:t>will</a:t>
            </a:r>
            <a:r>
              <a:rPr lang="nl-NL" baseline="0" dirty="0"/>
              <a:t> </a:t>
            </a:r>
            <a:r>
              <a:rPr lang="nl-NL" baseline="0" dirty="0" err="1"/>
              <a:t>not</a:t>
            </a:r>
            <a:r>
              <a:rPr lang="nl-NL" baseline="0" dirty="0"/>
              <a:t> go </a:t>
            </a:r>
            <a:r>
              <a:rPr lang="nl-NL" baseline="0" dirty="0" err="1"/>
              <a:t>deep</a:t>
            </a:r>
            <a:r>
              <a:rPr lang="nl-NL" baseline="0" dirty="0"/>
              <a:t> </a:t>
            </a:r>
            <a:r>
              <a:rPr lang="nl-NL" baseline="0" dirty="0" err="1"/>
              <a:t>into</a:t>
            </a:r>
            <a:r>
              <a:rPr lang="nl-NL" baseline="0" dirty="0"/>
              <a:t> </a:t>
            </a:r>
            <a:r>
              <a:rPr lang="nl-NL" baseline="0" dirty="0" err="1"/>
              <a:t>this</a:t>
            </a:r>
            <a:r>
              <a:rPr lang="nl-NL" baseline="0" dirty="0"/>
              <a:t>.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DD467-47D2-4501-812D-0C5489B687A9}" type="slidenum">
              <a:rPr lang="nl-NL" smtClean="0"/>
              <a:pPr/>
              <a:t>4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048670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/>
              <a:t>In 2012 </a:t>
            </a:r>
            <a:r>
              <a:rPr lang="nl-NL" dirty="0" err="1"/>
              <a:t>the</a:t>
            </a:r>
            <a:r>
              <a:rPr lang="nl-NL" dirty="0"/>
              <a:t> NVVE </a:t>
            </a:r>
            <a:r>
              <a:rPr lang="nl-NL" dirty="0" err="1"/>
              <a:t>founded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end of life </a:t>
            </a:r>
            <a:r>
              <a:rPr lang="nl-NL" dirty="0" err="1"/>
              <a:t>clinic</a:t>
            </a:r>
            <a:r>
              <a:rPr lang="nl-NL" dirty="0"/>
              <a:t>. </a:t>
            </a:r>
            <a:r>
              <a:rPr lang="nl-NL" dirty="0" err="1"/>
              <a:t>This</a:t>
            </a:r>
            <a:r>
              <a:rPr lang="nl-NL" dirty="0"/>
              <a:t> is</a:t>
            </a:r>
            <a:r>
              <a:rPr lang="nl-NL" baseline="0" dirty="0"/>
              <a:t> </a:t>
            </a:r>
            <a:r>
              <a:rPr lang="nl-NL" baseline="0" dirty="0" err="1"/>
              <a:t>not</a:t>
            </a:r>
            <a:r>
              <a:rPr lang="nl-NL" baseline="0" dirty="0"/>
              <a:t> a real </a:t>
            </a:r>
            <a:r>
              <a:rPr lang="nl-NL" baseline="0" dirty="0" err="1"/>
              <a:t>clinic</a:t>
            </a:r>
            <a:r>
              <a:rPr lang="nl-NL" baseline="0" dirty="0"/>
              <a:t>, but </a:t>
            </a:r>
            <a:r>
              <a:rPr lang="nl-NL" baseline="0" dirty="0" err="1"/>
              <a:t>only</a:t>
            </a:r>
            <a:r>
              <a:rPr lang="nl-NL" baseline="0" dirty="0"/>
              <a:t> </a:t>
            </a:r>
            <a:r>
              <a:rPr lang="nl-NL" baseline="0" dirty="0" err="1"/>
              <a:t>the</a:t>
            </a:r>
            <a:r>
              <a:rPr lang="nl-NL" baseline="0" dirty="0"/>
              <a:t> name of a </a:t>
            </a:r>
            <a:r>
              <a:rPr lang="nl-NL" baseline="0" dirty="0" err="1"/>
              <a:t>group</a:t>
            </a:r>
            <a:r>
              <a:rPr lang="nl-NL" baseline="0" dirty="0"/>
              <a:t> of </a:t>
            </a:r>
            <a:r>
              <a:rPr lang="nl-NL" baseline="0" dirty="0" err="1"/>
              <a:t>physicians</a:t>
            </a:r>
            <a:r>
              <a:rPr lang="nl-NL" baseline="0" dirty="0"/>
              <a:t> </a:t>
            </a:r>
            <a:r>
              <a:rPr lang="nl-NL" baseline="0" dirty="0" err="1"/>
              <a:t>and</a:t>
            </a:r>
            <a:r>
              <a:rPr lang="nl-NL" baseline="0" dirty="0"/>
              <a:t> nurses </a:t>
            </a:r>
            <a:r>
              <a:rPr lang="nl-NL" baseline="0" dirty="0" err="1"/>
              <a:t>who</a:t>
            </a:r>
            <a:r>
              <a:rPr lang="nl-NL" baseline="0" dirty="0"/>
              <a:t> </a:t>
            </a:r>
            <a:r>
              <a:rPr lang="nl-NL" baseline="0" dirty="0" err="1"/>
              <a:t>work</a:t>
            </a:r>
            <a:r>
              <a:rPr lang="nl-NL" baseline="0" dirty="0"/>
              <a:t> in ‘ambulant teams’. </a:t>
            </a:r>
            <a:br>
              <a:rPr lang="nl-NL" baseline="0" dirty="0"/>
            </a:br>
            <a:r>
              <a:rPr lang="nl-NL" baseline="0" dirty="0"/>
              <a:t>These teams </a:t>
            </a:r>
            <a:r>
              <a:rPr lang="nl-NL" baseline="0" dirty="0" err="1"/>
              <a:t>provide</a:t>
            </a:r>
            <a:r>
              <a:rPr lang="nl-NL" baseline="0" dirty="0"/>
              <a:t> </a:t>
            </a:r>
            <a:r>
              <a:rPr lang="nl-NL" baseline="0" dirty="0" err="1"/>
              <a:t>euthanasia</a:t>
            </a:r>
            <a:r>
              <a:rPr lang="nl-NL" baseline="0" dirty="0"/>
              <a:t> </a:t>
            </a:r>
            <a:r>
              <a:rPr lang="nl-NL" baseline="0" dirty="0" err="1"/>
              <a:t>when</a:t>
            </a:r>
            <a:r>
              <a:rPr lang="nl-NL" baseline="0" dirty="0"/>
              <a:t> </a:t>
            </a:r>
            <a:r>
              <a:rPr lang="nl-NL" baseline="0" dirty="0" err="1"/>
              <a:t>the</a:t>
            </a:r>
            <a:r>
              <a:rPr lang="nl-NL" baseline="0" dirty="0"/>
              <a:t> </a:t>
            </a:r>
            <a:r>
              <a:rPr lang="nl-NL" baseline="0" dirty="0" err="1"/>
              <a:t>general</a:t>
            </a:r>
            <a:r>
              <a:rPr lang="nl-NL" baseline="0" dirty="0"/>
              <a:t> </a:t>
            </a:r>
            <a:r>
              <a:rPr lang="nl-NL" baseline="0" dirty="0" err="1"/>
              <a:t>practicioner</a:t>
            </a:r>
            <a:r>
              <a:rPr lang="nl-NL" baseline="0" dirty="0"/>
              <a:t> of </a:t>
            </a:r>
            <a:r>
              <a:rPr lang="nl-NL" baseline="0" dirty="0" err="1"/>
              <a:t>the</a:t>
            </a:r>
            <a:r>
              <a:rPr lang="nl-NL" baseline="0" dirty="0"/>
              <a:t> </a:t>
            </a:r>
            <a:r>
              <a:rPr lang="nl-NL" baseline="0" dirty="0" err="1"/>
              <a:t>patient</a:t>
            </a:r>
            <a:r>
              <a:rPr lang="nl-NL" baseline="0" dirty="0"/>
              <a:t> is </a:t>
            </a:r>
            <a:r>
              <a:rPr lang="nl-NL" baseline="0" dirty="0" err="1"/>
              <a:t>not</a:t>
            </a:r>
            <a:r>
              <a:rPr lang="nl-NL" baseline="0" dirty="0"/>
              <a:t> </a:t>
            </a:r>
            <a:r>
              <a:rPr lang="nl-NL" baseline="0" dirty="0" err="1"/>
              <a:t>willing</a:t>
            </a:r>
            <a:r>
              <a:rPr lang="nl-NL" baseline="0" dirty="0"/>
              <a:t> or </a:t>
            </a:r>
            <a:r>
              <a:rPr lang="nl-NL" baseline="0" dirty="0" err="1"/>
              <a:t>capable</a:t>
            </a:r>
            <a:r>
              <a:rPr lang="nl-NL" baseline="0" dirty="0"/>
              <a:t> </a:t>
            </a:r>
            <a:r>
              <a:rPr lang="nl-NL" baseline="0" dirty="0" err="1"/>
              <a:t>to</a:t>
            </a:r>
            <a:r>
              <a:rPr lang="nl-NL" baseline="0" dirty="0"/>
              <a:t> do </a:t>
            </a:r>
            <a:r>
              <a:rPr lang="nl-NL" baseline="0" dirty="0" err="1"/>
              <a:t>so</a:t>
            </a:r>
            <a:r>
              <a:rPr lang="nl-NL" baseline="0" dirty="0"/>
              <a:t>. </a:t>
            </a:r>
            <a:br>
              <a:rPr lang="nl-NL" baseline="0" dirty="0"/>
            </a:br>
            <a:r>
              <a:rPr lang="nl-NL" baseline="0" dirty="0"/>
              <a:t>These teams have no special </a:t>
            </a:r>
            <a:r>
              <a:rPr lang="nl-NL" baseline="0" dirty="0" err="1"/>
              <a:t>rights</a:t>
            </a:r>
            <a:r>
              <a:rPr lang="nl-NL" baseline="0" dirty="0"/>
              <a:t>; </a:t>
            </a:r>
            <a:r>
              <a:rPr lang="nl-NL" baseline="0" dirty="0" err="1"/>
              <a:t>they</a:t>
            </a:r>
            <a:r>
              <a:rPr lang="nl-NL" baseline="0" dirty="0"/>
              <a:t> are </a:t>
            </a:r>
            <a:r>
              <a:rPr lang="nl-NL" baseline="0" dirty="0" err="1"/>
              <a:t>bound</a:t>
            </a:r>
            <a:r>
              <a:rPr lang="nl-NL" baseline="0" dirty="0"/>
              <a:t> </a:t>
            </a:r>
            <a:r>
              <a:rPr lang="nl-NL" baseline="0" dirty="0" err="1"/>
              <a:t>by</a:t>
            </a:r>
            <a:r>
              <a:rPr lang="nl-NL" baseline="0" dirty="0"/>
              <a:t> </a:t>
            </a:r>
            <a:r>
              <a:rPr lang="nl-NL" baseline="0" dirty="0" err="1"/>
              <a:t>the</a:t>
            </a:r>
            <a:r>
              <a:rPr lang="nl-NL" baseline="0" dirty="0"/>
              <a:t> </a:t>
            </a:r>
            <a:r>
              <a:rPr lang="nl-NL" baseline="0" dirty="0" err="1"/>
              <a:t>same</a:t>
            </a:r>
            <a:r>
              <a:rPr lang="nl-NL" baseline="0" dirty="0"/>
              <a:t> </a:t>
            </a:r>
            <a:r>
              <a:rPr lang="nl-NL" baseline="0" dirty="0" err="1"/>
              <a:t>rules</a:t>
            </a:r>
            <a:r>
              <a:rPr lang="nl-NL" baseline="0" dirty="0"/>
              <a:t> as </a:t>
            </a:r>
            <a:r>
              <a:rPr lang="nl-NL" baseline="0" dirty="0" err="1"/>
              <a:t>any</a:t>
            </a:r>
            <a:r>
              <a:rPr lang="nl-NL" baseline="0" dirty="0"/>
              <a:t> </a:t>
            </a:r>
            <a:r>
              <a:rPr lang="nl-NL" baseline="0" dirty="0" err="1"/>
              <a:t>other</a:t>
            </a:r>
            <a:r>
              <a:rPr lang="nl-NL" baseline="0" dirty="0"/>
              <a:t> </a:t>
            </a:r>
            <a:r>
              <a:rPr lang="nl-NL" baseline="0" dirty="0" err="1"/>
              <a:t>physician</a:t>
            </a:r>
            <a:r>
              <a:rPr lang="nl-NL" baseline="0" dirty="0"/>
              <a:t>, </a:t>
            </a:r>
            <a:r>
              <a:rPr lang="nl-NL" baseline="0" dirty="0" err="1"/>
              <a:t>which</a:t>
            </a:r>
            <a:r>
              <a:rPr lang="nl-NL" baseline="0" dirty="0"/>
              <a:t> means </a:t>
            </a:r>
            <a:r>
              <a:rPr lang="nl-NL" baseline="0" dirty="0" err="1"/>
              <a:t>the</a:t>
            </a:r>
            <a:r>
              <a:rPr lang="nl-NL" baseline="0" dirty="0"/>
              <a:t> </a:t>
            </a:r>
            <a:r>
              <a:rPr lang="nl-NL" baseline="0" dirty="0" err="1"/>
              <a:t>conditions</a:t>
            </a:r>
            <a:r>
              <a:rPr lang="nl-NL" baseline="0" dirty="0"/>
              <a:t> as </a:t>
            </a:r>
            <a:r>
              <a:rPr lang="nl-NL" baseline="0" dirty="0" err="1"/>
              <a:t>formulated</a:t>
            </a:r>
            <a:r>
              <a:rPr lang="nl-NL" baseline="0" dirty="0"/>
              <a:t> in </a:t>
            </a:r>
            <a:r>
              <a:rPr lang="nl-NL" baseline="0" dirty="0" err="1"/>
              <a:t>the</a:t>
            </a:r>
            <a:r>
              <a:rPr lang="nl-NL" baseline="0" dirty="0"/>
              <a:t> Dutch </a:t>
            </a:r>
            <a:r>
              <a:rPr lang="nl-NL" baseline="0" dirty="0" err="1"/>
              <a:t>euthanasialaw</a:t>
            </a:r>
            <a:r>
              <a:rPr lang="nl-NL" baseline="0" dirty="0"/>
              <a:t>. </a:t>
            </a:r>
            <a:br>
              <a:rPr lang="nl-NL" baseline="0" dirty="0"/>
            </a:br>
            <a:r>
              <a:rPr lang="nl-NL" baseline="0" dirty="0"/>
              <a:t>The </a:t>
            </a:r>
            <a:r>
              <a:rPr lang="nl-NL" baseline="0" dirty="0" err="1"/>
              <a:t>great</a:t>
            </a:r>
            <a:r>
              <a:rPr lang="nl-NL" baseline="0" dirty="0"/>
              <a:t> advantage of these teams is </a:t>
            </a:r>
            <a:r>
              <a:rPr lang="nl-NL" baseline="0" dirty="0" err="1"/>
              <a:t>that</a:t>
            </a:r>
            <a:r>
              <a:rPr lang="nl-NL" baseline="0" dirty="0"/>
              <a:t> </a:t>
            </a:r>
            <a:r>
              <a:rPr lang="nl-NL" baseline="0" dirty="0" err="1"/>
              <a:t>they</a:t>
            </a:r>
            <a:r>
              <a:rPr lang="nl-NL" baseline="0" dirty="0"/>
              <a:t> have more </a:t>
            </a:r>
            <a:r>
              <a:rPr lang="nl-NL" baseline="0" dirty="0" err="1"/>
              <a:t>knowledge</a:t>
            </a:r>
            <a:r>
              <a:rPr lang="nl-NL" baseline="0" dirty="0"/>
              <a:t> </a:t>
            </a:r>
            <a:r>
              <a:rPr lang="nl-NL" baseline="0" dirty="0" err="1"/>
              <a:t>and</a:t>
            </a:r>
            <a:r>
              <a:rPr lang="nl-NL" baseline="0" dirty="0"/>
              <a:t> </a:t>
            </a:r>
            <a:r>
              <a:rPr lang="nl-NL" baseline="0" dirty="0" err="1"/>
              <a:t>experience</a:t>
            </a:r>
            <a:r>
              <a:rPr lang="nl-NL" baseline="0" dirty="0"/>
              <a:t> </a:t>
            </a:r>
            <a:r>
              <a:rPr lang="nl-NL" baseline="0" dirty="0" err="1"/>
              <a:t>about</a:t>
            </a:r>
            <a:r>
              <a:rPr lang="nl-NL" baseline="0" dirty="0"/>
              <a:t> </a:t>
            </a:r>
            <a:r>
              <a:rPr lang="nl-NL" baseline="0" dirty="0" err="1"/>
              <a:t>euthanasia</a:t>
            </a:r>
            <a:r>
              <a:rPr lang="nl-NL" baseline="0" dirty="0"/>
              <a:t>, </a:t>
            </a:r>
            <a:r>
              <a:rPr lang="nl-NL" baseline="0" dirty="0" err="1"/>
              <a:t>compared</a:t>
            </a:r>
            <a:r>
              <a:rPr lang="nl-NL" baseline="0" dirty="0"/>
              <a:t> </a:t>
            </a:r>
            <a:r>
              <a:rPr lang="nl-NL" baseline="0" dirty="0" err="1"/>
              <a:t>to</a:t>
            </a:r>
            <a:r>
              <a:rPr lang="nl-NL" baseline="0" dirty="0"/>
              <a:t> </a:t>
            </a:r>
            <a:r>
              <a:rPr lang="nl-NL" baseline="0" dirty="0" err="1"/>
              <a:t>an</a:t>
            </a:r>
            <a:r>
              <a:rPr lang="nl-NL" baseline="0" dirty="0"/>
              <a:t> </a:t>
            </a:r>
            <a:r>
              <a:rPr lang="nl-NL" baseline="0" dirty="0" err="1"/>
              <a:t>average</a:t>
            </a:r>
            <a:r>
              <a:rPr lang="nl-NL" baseline="0" dirty="0"/>
              <a:t> </a:t>
            </a:r>
            <a:r>
              <a:rPr lang="nl-NL" baseline="0" dirty="0" err="1"/>
              <a:t>general</a:t>
            </a:r>
            <a:r>
              <a:rPr lang="nl-NL" baseline="0" dirty="0"/>
              <a:t> </a:t>
            </a:r>
            <a:r>
              <a:rPr lang="nl-NL" baseline="0" dirty="0" err="1"/>
              <a:t>practicioner</a:t>
            </a:r>
            <a:r>
              <a:rPr lang="nl-NL" baseline="0" dirty="0"/>
              <a:t>. </a:t>
            </a:r>
            <a:r>
              <a:rPr lang="nl-NL" baseline="0" dirty="0" err="1"/>
              <a:t>Therefore</a:t>
            </a:r>
            <a:r>
              <a:rPr lang="nl-NL" baseline="0" dirty="0"/>
              <a:t> </a:t>
            </a:r>
            <a:r>
              <a:rPr lang="nl-NL" baseline="0" dirty="0" err="1"/>
              <a:t>they</a:t>
            </a:r>
            <a:r>
              <a:rPr lang="nl-NL" baseline="0" dirty="0"/>
              <a:t> are </a:t>
            </a:r>
            <a:r>
              <a:rPr lang="nl-NL" baseline="0" dirty="0" err="1"/>
              <a:t>better</a:t>
            </a:r>
            <a:r>
              <a:rPr lang="nl-NL" baseline="0" dirty="0"/>
              <a:t> </a:t>
            </a:r>
            <a:r>
              <a:rPr lang="nl-NL" baseline="0" dirty="0" err="1"/>
              <a:t>equipped</a:t>
            </a:r>
            <a:r>
              <a:rPr lang="nl-NL" baseline="0" dirty="0"/>
              <a:t> </a:t>
            </a:r>
            <a:r>
              <a:rPr lang="nl-NL" baseline="0" dirty="0" err="1"/>
              <a:t>to</a:t>
            </a:r>
            <a:r>
              <a:rPr lang="nl-NL" baseline="0" dirty="0"/>
              <a:t> act in </a:t>
            </a:r>
            <a:r>
              <a:rPr lang="nl-NL" baseline="0" dirty="0" err="1"/>
              <a:t>difficult</a:t>
            </a:r>
            <a:r>
              <a:rPr lang="nl-NL" baseline="0" dirty="0"/>
              <a:t> cases.</a:t>
            </a:r>
            <a:br>
              <a:rPr lang="nl-NL" baseline="0" dirty="0"/>
            </a:br>
            <a:r>
              <a:rPr lang="nl-NL" baseline="0" dirty="0" err="1"/>
              <a:t>Think</a:t>
            </a:r>
            <a:r>
              <a:rPr lang="nl-NL" baseline="0" dirty="0"/>
              <a:t> of: </a:t>
            </a:r>
            <a:r>
              <a:rPr lang="nl-NL" baseline="0" dirty="0" err="1"/>
              <a:t>euthanasia</a:t>
            </a:r>
            <a:r>
              <a:rPr lang="nl-NL" baseline="0" dirty="0"/>
              <a:t> </a:t>
            </a:r>
            <a:r>
              <a:rPr lang="nl-NL" baseline="0" dirty="0" err="1"/>
              <a:t>for</a:t>
            </a:r>
            <a:r>
              <a:rPr lang="nl-NL" baseline="0" dirty="0"/>
              <a:t> </a:t>
            </a:r>
            <a:r>
              <a:rPr lang="nl-NL" baseline="0" dirty="0" err="1"/>
              <a:t>people</a:t>
            </a:r>
            <a:r>
              <a:rPr lang="nl-NL" baseline="0" dirty="0"/>
              <a:t> </a:t>
            </a:r>
            <a:r>
              <a:rPr lang="nl-NL" baseline="0" dirty="0" err="1"/>
              <a:t>with</a:t>
            </a:r>
            <a:r>
              <a:rPr lang="nl-NL" baseline="0" dirty="0"/>
              <a:t> </a:t>
            </a:r>
            <a:r>
              <a:rPr lang="nl-NL" baseline="0" dirty="0" err="1"/>
              <a:t>psychiatric</a:t>
            </a:r>
            <a:r>
              <a:rPr lang="nl-NL" baseline="0" dirty="0"/>
              <a:t> disorders, </a:t>
            </a:r>
            <a:r>
              <a:rPr lang="nl-NL" baseline="0" dirty="0" err="1"/>
              <a:t>with</a:t>
            </a:r>
            <a:r>
              <a:rPr lang="nl-NL" baseline="0" dirty="0"/>
              <a:t> dementia, or </a:t>
            </a:r>
            <a:r>
              <a:rPr lang="nl-NL" baseline="0" dirty="0" err="1"/>
              <a:t>with</a:t>
            </a:r>
            <a:r>
              <a:rPr lang="nl-NL" baseline="0" dirty="0"/>
              <a:t> a </a:t>
            </a:r>
            <a:r>
              <a:rPr lang="nl-NL" baseline="0" dirty="0" err="1"/>
              <a:t>combination</a:t>
            </a:r>
            <a:r>
              <a:rPr lang="nl-NL" baseline="0" dirty="0"/>
              <a:t> of small </a:t>
            </a:r>
            <a:r>
              <a:rPr lang="nl-NL" baseline="0" dirty="0" err="1"/>
              <a:t>medical</a:t>
            </a:r>
            <a:r>
              <a:rPr lang="nl-NL" baseline="0" dirty="0"/>
              <a:t> disorders (</a:t>
            </a:r>
            <a:r>
              <a:rPr lang="nl-NL" baseline="0" dirty="0" err="1"/>
              <a:t>instead</a:t>
            </a:r>
            <a:r>
              <a:rPr lang="nl-NL" baseline="0" dirty="0"/>
              <a:t> of </a:t>
            </a:r>
            <a:r>
              <a:rPr lang="nl-NL" baseline="0" dirty="0" err="1"/>
              <a:t>one</a:t>
            </a:r>
            <a:r>
              <a:rPr lang="nl-NL" baseline="0" dirty="0"/>
              <a:t> life-</a:t>
            </a:r>
            <a:r>
              <a:rPr lang="nl-NL" baseline="0" dirty="0" err="1"/>
              <a:t>threatening</a:t>
            </a:r>
            <a:r>
              <a:rPr lang="nl-NL" baseline="0" dirty="0"/>
              <a:t> </a:t>
            </a:r>
            <a:r>
              <a:rPr lang="nl-NL" baseline="0" dirty="0" err="1"/>
              <a:t>disease</a:t>
            </a:r>
            <a:r>
              <a:rPr lang="nl-NL" baseline="0" dirty="0"/>
              <a:t> like </a:t>
            </a:r>
            <a:r>
              <a:rPr lang="nl-NL" baseline="0" dirty="0" err="1"/>
              <a:t>cancer</a:t>
            </a:r>
            <a:r>
              <a:rPr lang="nl-NL" baseline="0" dirty="0"/>
              <a:t>). </a:t>
            </a:r>
            <a:br>
              <a:rPr lang="nl-NL" baseline="0" dirty="0"/>
            </a:br>
            <a:r>
              <a:rPr lang="nl-NL" baseline="0" dirty="0"/>
              <a:t>In </a:t>
            </a:r>
            <a:r>
              <a:rPr lang="nl-NL" baseline="0" dirty="0" err="1"/>
              <a:t>the</a:t>
            </a:r>
            <a:r>
              <a:rPr lang="nl-NL" baseline="0" dirty="0"/>
              <a:t> last </a:t>
            </a:r>
            <a:r>
              <a:rPr lang="nl-NL" baseline="0" dirty="0" err="1"/>
              <a:t>years</a:t>
            </a:r>
            <a:r>
              <a:rPr lang="nl-NL" baseline="0" dirty="0"/>
              <a:t>, </a:t>
            </a:r>
            <a:r>
              <a:rPr lang="nl-NL" baseline="0" dirty="0" err="1"/>
              <a:t>the</a:t>
            </a:r>
            <a:r>
              <a:rPr lang="nl-NL" baseline="0" dirty="0"/>
              <a:t> </a:t>
            </a:r>
            <a:r>
              <a:rPr lang="nl-NL" baseline="0" dirty="0" err="1"/>
              <a:t>number</a:t>
            </a:r>
            <a:r>
              <a:rPr lang="nl-NL" baseline="0" dirty="0"/>
              <a:t> of complex cases in </a:t>
            </a:r>
            <a:r>
              <a:rPr lang="nl-NL" baseline="0" dirty="0" err="1"/>
              <a:t>which</a:t>
            </a:r>
            <a:r>
              <a:rPr lang="nl-NL" baseline="0" dirty="0"/>
              <a:t> </a:t>
            </a:r>
            <a:r>
              <a:rPr lang="nl-NL" baseline="0" dirty="0" err="1"/>
              <a:t>euthanasia</a:t>
            </a:r>
            <a:r>
              <a:rPr lang="nl-NL" baseline="0" dirty="0"/>
              <a:t> is </a:t>
            </a:r>
            <a:r>
              <a:rPr lang="nl-NL" baseline="0" dirty="0" err="1"/>
              <a:t>provided</a:t>
            </a:r>
            <a:r>
              <a:rPr lang="nl-NL" baseline="0" dirty="0"/>
              <a:t>, has </a:t>
            </a:r>
            <a:r>
              <a:rPr lang="nl-NL" baseline="0" dirty="0" err="1"/>
              <a:t>increased</a:t>
            </a:r>
            <a:r>
              <a:rPr lang="nl-NL" baseline="0" dirty="0"/>
              <a:t> </a:t>
            </a:r>
            <a:r>
              <a:rPr lang="nl-NL" baseline="0" dirty="0" err="1"/>
              <a:t>significantly</a:t>
            </a:r>
            <a:r>
              <a:rPr lang="nl-NL" baseline="0" dirty="0"/>
              <a:t>. </a:t>
            </a:r>
            <a:br>
              <a:rPr lang="nl-NL" baseline="0" dirty="0"/>
            </a:br>
            <a:r>
              <a:rPr lang="nl-NL" baseline="0" dirty="0"/>
              <a:t>(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According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some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not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good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development.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might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one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reasons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more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critical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reflection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heard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public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debate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now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r>
              <a:rPr lang="nl-NL" baseline="0" dirty="0"/>
              <a:t>)</a:t>
            </a:r>
          </a:p>
          <a:p>
            <a:endParaRPr lang="nl-NL" baseline="0" dirty="0"/>
          </a:p>
          <a:p>
            <a:r>
              <a:rPr lang="nl-NL" baseline="0" dirty="0"/>
              <a:t>For </a:t>
            </a:r>
            <a:r>
              <a:rPr lang="nl-NL" baseline="0" dirty="0" err="1"/>
              <a:t>some</a:t>
            </a:r>
            <a:r>
              <a:rPr lang="nl-NL" baseline="0" dirty="0"/>
              <a:t> time, </a:t>
            </a:r>
            <a:r>
              <a:rPr lang="nl-NL" baseline="0" dirty="0" err="1"/>
              <a:t>not</a:t>
            </a:r>
            <a:r>
              <a:rPr lang="nl-NL" baseline="0" dirty="0"/>
              <a:t> </a:t>
            </a:r>
            <a:r>
              <a:rPr lang="nl-NL" baseline="0" dirty="0" err="1"/>
              <a:t>only</a:t>
            </a:r>
            <a:r>
              <a:rPr lang="nl-NL" baseline="0" dirty="0"/>
              <a:t> </a:t>
            </a:r>
            <a:r>
              <a:rPr lang="nl-NL" baseline="0" dirty="0" err="1"/>
              <a:t>people</a:t>
            </a:r>
            <a:r>
              <a:rPr lang="nl-NL" baseline="0" dirty="0"/>
              <a:t> </a:t>
            </a:r>
            <a:r>
              <a:rPr lang="nl-NL" baseline="0" dirty="0" err="1"/>
              <a:t>who</a:t>
            </a:r>
            <a:r>
              <a:rPr lang="nl-NL" baseline="0" dirty="0"/>
              <a:t> suffer </a:t>
            </a:r>
            <a:r>
              <a:rPr lang="nl-NL" baseline="0" dirty="0" err="1"/>
              <a:t>from</a:t>
            </a:r>
            <a:r>
              <a:rPr lang="nl-NL" baseline="0" dirty="0"/>
              <a:t> a severe </a:t>
            </a:r>
            <a:r>
              <a:rPr lang="nl-NL" baseline="0" dirty="0" err="1"/>
              <a:t>medical</a:t>
            </a:r>
            <a:r>
              <a:rPr lang="nl-NL" baseline="0" dirty="0"/>
              <a:t> </a:t>
            </a:r>
            <a:r>
              <a:rPr lang="nl-NL" baseline="0" dirty="0" err="1"/>
              <a:t>disease</a:t>
            </a:r>
            <a:r>
              <a:rPr lang="nl-NL" baseline="0" dirty="0"/>
              <a:t> </a:t>
            </a:r>
            <a:r>
              <a:rPr lang="nl-NL" baseline="0" dirty="0" err="1"/>
              <a:t>ask</a:t>
            </a:r>
            <a:r>
              <a:rPr lang="nl-NL" baseline="0" dirty="0"/>
              <a:t> </a:t>
            </a:r>
            <a:r>
              <a:rPr lang="nl-NL" baseline="0" dirty="0" err="1"/>
              <a:t>for</a:t>
            </a:r>
            <a:r>
              <a:rPr lang="nl-NL" baseline="0" dirty="0"/>
              <a:t> ‘a </a:t>
            </a:r>
            <a:r>
              <a:rPr lang="nl-NL" baseline="0" dirty="0" err="1"/>
              <a:t>good</a:t>
            </a:r>
            <a:r>
              <a:rPr lang="nl-NL" baseline="0" dirty="0"/>
              <a:t> </a:t>
            </a:r>
            <a:r>
              <a:rPr lang="nl-NL" baseline="0" dirty="0" err="1"/>
              <a:t>death</a:t>
            </a:r>
            <a:r>
              <a:rPr lang="nl-NL" baseline="0" dirty="0"/>
              <a:t>’, but </a:t>
            </a:r>
            <a:r>
              <a:rPr lang="nl-NL" baseline="0" dirty="0" err="1"/>
              <a:t>also</a:t>
            </a:r>
            <a:r>
              <a:rPr lang="nl-NL" baseline="0" dirty="0"/>
              <a:t> </a:t>
            </a:r>
            <a:r>
              <a:rPr lang="nl-NL" baseline="0" dirty="0" err="1"/>
              <a:t>older</a:t>
            </a:r>
            <a:r>
              <a:rPr lang="nl-NL" baseline="0" dirty="0"/>
              <a:t> </a:t>
            </a:r>
            <a:r>
              <a:rPr lang="nl-NL" baseline="0" dirty="0" err="1"/>
              <a:t>people</a:t>
            </a:r>
            <a:r>
              <a:rPr lang="nl-NL" baseline="0" dirty="0"/>
              <a:t> </a:t>
            </a:r>
            <a:r>
              <a:rPr lang="nl-NL" baseline="0" dirty="0" err="1"/>
              <a:t>who</a:t>
            </a:r>
            <a:r>
              <a:rPr lang="nl-NL" baseline="0" dirty="0"/>
              <a:t> suffer </a:t>
            </a:r>
            <a:r>
              <a:rPr lang="nl-NL" baseline="0" dirty="0" err="1"/>
              <a:t>from</a:t>
            </a:r>
            <a:r>
              <a:rPr lang="nl-NL" baseline="0" dirty="0"/>
              <a:t> life </a:t>
            </a:r>
            <a:r>
              <a:rPr lang="nl-NL" baseline="0" dirty="0" err="1"/>
              <a:t>itself</a:t>
            </a:r>
            <a:r>
              <a:rPr lang="nl-NL" baseline="0" dirty="0"/>
              <a:t>. </a:t>
            </a:r>
            <a:br>
              <a:rPr lang="nl-NL" baseline="0" dirty="0"/>
            </a:br>
            <a:r>
              <a:rPr lang="nl-NL" baseline="0" dirty="0" err="1"/>
              <a:t>They</a:t>
            </a:r>
            <a:r>
              <a:rPr lang="nl-NL" baseline="0" dirty="0"/>
              <a:t> feel like </a:t>
            </a:r>
            <a:r>
              <a:rPr lang="nl-NL" baseline="0" dirty="0" err="1"/>
              <a:t>their</a:t>
            </a:r>
            <a:r>
              <a:rPr lang="nl-NL" baseline="0" dirty="0"/>
              <a:t> life is over, ‘</a:t>
            </a:r>
            <a:r>
              <a:rPr lang="nl-NL" baseline="0" dirty="0" err="1"/>
              <a:t>completed</a:t>
            </a:r>
            <a:r>
              <a:rPr lang="nl-NL" baseline="0" dirty="0"/>
              <a:t>’ </a:t>
            </a:r>
            <a:r>
              <a:rPr lang="nl-NL" baseline="0" dirty="0" err="1"/>
              <a:t>and</a:t>
            </a:r>
            <a:r>
              <a:rPr lang="nl-NL" baseline="0" dirty="0"/>
              <a:t> like </a:t>
            </a:r>
            <a:r>
              <a:rPr lang="nl-NL" baseline="0" dirty="0" err="1"/>
              <a:t>death</a:t>
            </a:r>
            <a:r>
              <a:rPr lang="nl-NL" baseline="0" dirty="0"/>
              <a:t> is </a:t>
            </a:r>
            <a:r>
              <a:rPr lang="nl-NL" baseline="0" dirty="0" err="1"/>
              <a:t>forgetting</a:t>
            </a:r>
            <a:r>
              <a:rPr lang="nl-NL" baseline="0" dirty="0"/>
              <a:t> </a:t>
            </a:r>
            <a:r>
              <a:rPr lang="nl-NL" baseline="0" dirty="0" err="1"/>
              <a:t>them</a:t>
            </a:r>
            <a:r>
              <a:rPr lang="nl-NL" baseline="0" dirty="0"/>
              <a:t>. </a:t>
            </a:r>
            <a:br>
              <a:rPr lang="nl-NL" baseline="0" dirty="0"/>
            </a:br>
            <a:r>
              <a:rPr lang="nl-NL" baseline="0" dirty="0" err="1"/>
              <a:t>Since</a:t>
            </a:r>
            <a:r>
              <a:rPr lang="nl-NL" baseline="0" dirty="0"/>
              <a:t> </a:t>
            </a:r>
            <a:r>
              <a:rPr lang="nl-NL" baseline="0" dirty="0" err="1"/>
              <a:t>there</a:t>
            </a:r>
            <a:r>
              <a:rPr lang="nl-NL" baseline="0" dirty="0"/>
              <a:t> is a strong feeling in society </a:t>
            </a:r>
            <a:r>
              <a:rPr lang="nl-NL" baseline="0" dirty="0" err="1"/>
              <a:t>that</a:t>
            </a:r>
            <a:r>
              <a:rPr lang="nl-NL" baseline="0" dirty="0"/>
              <a:t> </a:t>
            </a:r>
            <a:r>
              <a:rPr lang="nl-NL" baseline="0" dirty="0" err="1"/>
              <a:t>one</a:t>
            </a:r>
            <a:r>
              <a:rPr lang="nl-NL" baseline="0" dirty="0"/>
              <a:t> person </a:t>
            </a:r>
            <a:r>
              <a:rPr lang="nl-NL" baseline="0" dirty="0" err="1"/>
              <a:t>should</a:t>
            </a:r>
            <a:r>
              <a:rPr lang="nl-NL" baseline="0" dirty="0"/>
              <a:t> have </a:t>
            </a:r>
            <a:r>
              <a:rPr lang="nl-NL" baseline="0" dirty="0" err="1"/>
              <a:t>the</a:t>
            </a:r>
            <a:r>
              <a:rPr lang="nl-NL" baseline="0" dirty="0"/>
              <a:t> right </a:t>
            </a:r>
            <a:r>
              <a:rPr lang="nl-NL" baseline="0" dirty="0" err="1"/>
              <a:t>to</a:t>
            </a:r>
            <a:r>
              <a:rPr lang="nl-NL" baseline="0" dirty="0"/>
              <a:t> </a:t>
            </a:r>
            <a:r>
              <a:rPr lang="nl-NL" baseline="0" dirty="0" err="1"/>
              <a:t>decide</a:t>
            </a:r>
            <a:r>
              <a:rPr lang="nl-NL" baseline="0" dirty="0"/>
              <a:t> </a:t>
            </a:r>
            <a:r>
              <a:rPr lang="nl-NL" baseline="0" dirty="0" err="1"/>
              <a:t>about</a:t>
            </a:r>
            <a:r>
              <a:rPr lang="nl-NL" baseline="0" dirty="0"/>
              <a:t> </a:t>
            </a:r>
            <a:r>
              <a:rPr lang="nl-NL" baseline="0" dirty="0" err="1"/>
              <a:t>own</a:t>
            </a:r>
            <a:r>
              <a:rPr lang="nl-NL" baseline="0" dirty="0"/>
              <a:t> life, </a:t>
            </a:r>
            <a:r>
              <a:rPr lang="nl-NL" baseline="0" dirty="0" err="1"/>
              <a:t>the</a:t>
            </a:r>
            <a:r>
              <a:rPr lang="nl-NL" baseline="0" dirty="0"/>
              <a:t> question </a:t>
            </a:r>
            <a:r>
              <a:rPr lang="nl-NL" baseline="0" dirty="0" err="1"/>
              <a:t>arises</a:t>
            </a:r>
            <a:r>
              <a:rPr lang="nl-NL" baseline="0" dirty="0"/>
              <a:t> </a:t>
            </a:r>
            <a:r>
              <a:rPr lang="nl-NL" baseline="0" dirty="0" err="1"/>
              <a:t>why</a:t>
            </a:r>
            <a:r>
              <a:rPr lang="nl-NL" baseline="0" dirty="0"/>
              <a:t> these </a:t>
            </a:r>
            <a:r>
              <a:rPr lang="nl-NL" baseline="0" dirty="0" err="1"/>
              <a:t>old</a:t>
            </a:r>
            <a:r>
              <a:rPr lang="nl-NL" baseline="0" dirty="0"/>
              <a:t> </a:t>
            </a:r>
            <a:r>
              <a:rPr lang="nl-NL" baseline="0" dirty="0" err="1"/>
              <a:t>people</a:t>
            </a:r>
            <a:r>
              <a:rPr lang="nl-NL" baseline="0" dirty="0"/>
              <a:t> </a:t>
            </a:r>
            <a:r>
              <a:rPr lang="nl-NL" baseline="0" dirty="0" err="1"/>
              <a:t>cannot</a:t>
            </a:r>
            <a:r>
              <a:rPr lang="nl-NL" baseline="0" dirty="0"/>
              <a:t> </a:t>
            </a:r>
            <a:r>
              <a:rPr lang="nl-NL" baseline="0" dirty="0" err="1"/>
              <a:t>organise</a:t>
            </a:r>
            <a:r>
              <a:rPr lang="nl-NL" baseline="0" dirty="0"/>
              <a:t> </a:t>
            </a:r>
            <a:r>
              <a:rPr lang="nl-NL" baseline="0" dirty="0" err="1"/>
              <a:t>their</a:t>
            </a:r>
            <a:r>
              <a:rPr lang="nl-NL" baseline="0" dirty="0"/>
              <a:t> </a:t>
            </a:r>
            <a:r>
              <a:rPr lang="nl-NL" baseline="0" dirty="0" err="1"/>
              <a:t>own</a:t>
            </a:r>
            <a:r>
              <a:rPr lang="nl-NL" baseline="0" dirty="0"/>
              <a:t> </a:t>
            </a:r>
            <a:r>
              <a:rPr lang="nl-NL" baseline="0" dirty="0" err="1"/>
              <a:t>death</a:t>
            </a:r>
            <a:r>
              <a:rPr lang="nl-NL" baseline="0" dirty="0"/>
              <a:t> in a </a:t>
            </a:r>
            <a:r>
              <a:rPr lang="nl-NL" baseline="0" dirty="0" err="1"/>
              <a:t>good</a:t>
            </a:r>
            <a:r>
              <a:rPr lang="nl-NL" baseline="0" dirty="0"/>
              <a:t> way.</a:t>
            </a:r>
            <a:br>
              <a:rPr lang="nl-NL" baseline="0" dirty="0"/>
            </a:br>
            <a:r>
              <a:rPr lang="nl-NL" baseline="0" dirty="0" err="1"/>
              <a:t>This</a:t>
            </a:r>
            <a:r>
              <a:rPr lang="nl-NL" baseline="0" dirty="0"/>
              <a:t> means: </a:t>
            </a:r>
            <a:r>
              <a:rPr lang="nl-NL" baseline="0" dirty="0" err="1"/>
              <a:t>with</a:t>
            </a:r>
            <a:r>
              <a:rPr lang="nl-NL" baseline="0" dirty="0"/>
              <a:t> </a:t>
            </a:r>
            <a:r>
              <a:rPr lang="nl-NL" baseline="0" dirty="0" err="1"/>
              <a:t>lethal</a:t>
            </a:r>
            <a:r>
              <a:rPr lang="nl-NL" baseline="0" dirty="0"/>
              <a:t> </a:t>
            </a:r>
            <a:r>
              <a:rPr lang="nl-NL" baseline="0" dirty="0" err="1"/>
              <a:t>medication</a:t>
            </a:r>
            <a:r>
              <a:rPr lang="nl-NL" baseline="0" dirty="0"/>
              <a:t> (</a:t>
            </a:r>
            <a:r>
              <a:rPr lang="nl-NL" baseline="0" dirty="0" err="1"/>
              <a:t>instead</a:t>
            </a:r>
            <a:r>
              <a:rPr lang="nl-NL" baseline="0" dirty="0"/>
              <a:t> of </a:t>
            </a:r>
            <a:r>
              <a:rPr lang="nl-NL" baseline="0" dirty="0" err="1"/>
              <a:t>throwing</a:t>
            </a:r>
            <a:r>
              <a:rPr lang="nl-NL" baseline="0" dirty="0"/>
              <a:t> </a:t>
            </a:r>
            <a:r>
              <a:rPr lang="nl-NL" baseline="0" dirty="0" err="1"/>
              <a:t>theirselves</a:t>
            </a:r>
            <a:r>
              <a:rPr lang="nl-NL" baseline="0" dirty="0"/>
              <a:t> </a:t>
            </a:r>
            <a:r>
              <a:rPr lang="nl-NL" baseline="0" dirty="0" err="1"/>
              <a:t>from</a:t>
            </a:r>
            <a:r>
              <a:rPr lang="nl-NL" baseline="0" dirty="0"/>
              <a:t> buildings </a:t>
            </a:r>
            <a:r>
              <a:rPr lang="nl-NL" baseline="0" dirty="0" err="1"/>
              <a:t>etc</a:t>
            </a:r>
            <a:r>
              <a:rPr lang="nl-NL" baseline="0" dirty="0"/>
              <a:t>), </a:t>
            </a:r>
            <a:r>
              <a:rPr lang="nl-NL" baseline="0" dirty="0" err="1"/>
              <a:t>and</a:t>
            </a:r>
            <a:r>
              <a:rPr lang="nl-NL" baseline="0" dirty="0"/>
              <a:t> </a:t>
            </a:r>
            <a:r>
              <a:rPr lang="nl-NL" baseline="0" dirty="0" err="1"/>
              <a:t>maybe</a:t>
            </a:r>
            <a:r>
              <a:rPr lang="nl-NL" baseline="0" dirty="0"/>
              <a:t> </a:t>
            </a:r>
            <a:r>
              <a:rPr lang="nl-NL" baseline="0" dirty="0" err="1"/>
              <a:t>with</a:t>
            </a:r>
            <a:r>
              <a:rPr lang="nl-NL" baseline="0" dirty="0"/>
              <a:t> help </a:t>
            </a:r>
            <a:r>
              <a:rPr lang="nl-NL" baseline="0" dirty="0" err="1"/>
              <a:t>from</a:t>
            </a:r>
            <a:r>
              <a:rPr lang="nl-NL" baseline="0" dirty="0"/>
              <a:t> </a:t>
            </a:r>
            <a:r>
              <a:rPr lang="nl-NL" baseline="0" dirty="0" err="1"/>
              <a:t>others</a:t>
            </a:r>
            <a:r>
              <a:rPr lang="nl-NL" baseline="0" dirty="0"/>
              <a:t>, </a:t>
            </a:r>
            <a:r>
              <a:rPr lang="nl-NL" baseline="0" dirty="0" err="1"/>
              <a:t>when</a:t>
            </a:r>
            <a:r>
              <a:rPr lang="nl-NL" baseline="0" dirty="0"/>
              <a:t> </a:t>
            </a:r>
            <a:r>
              <a:rPr lang="nl-NL" baseline="0" dirty="0" err="1"/>
              <a:t>they</a:t>
            </a:r>
            <a:r>
              <a:rPr lang="nl-NL" baseline="0" dirty="0"/>
              <a:t> are </a:t>
            </a:r>
            <a:r>
              <a:rPr lang="nl-NL" baseline="0" dirty="0" err="1"/>
              <a:t>too</a:t>
            </a:r>
            <a:r>
              <a:rPr lang="nl-NL" baseline="0" dirty="0"/>
              <a:t> </a:t>
            </a:r>
            <a:r>
              <a:rPr lang="nl-NL" baseline="0" dirty="0" err="1"/>
              <a:t>old</a:t>
            </a:r>
            <a:r>
              <a:rPr lang="nl-NL" baseline="0" dirty="0"/>
              <a:t> </a:t>
            </a:r>
            <a:r>
              <a:rPr lang="nl-NL" baseline="0" dirty="0" err="1"/>
              <a:t>to</a:t>
            </a:r>
            <a:r>
              <a:rPr lang="nl-NL" baseline="0" dirty="0"/>
              <a:t> do </a:t>
            </a:r>
            <a:r>
              <a:rPr lang="nl-NL" baseline="0" dirty="0" err="1"/>
              <a:t>it</a:t>
            </a:r>
            <a:r>
              <a:rPr lang="nl-NL" baseline="0" dirty="0"/>
              <a:t> </a:t>
            </a:r>
            <a:r>
              <a:rPr lang="nl-NL" baseline="0" dirty="0" err="1"/>
              <a:t>theirselves</a:t>
            </a:r>
            <a:r>
              <a:rPr lang="nl-NL" baseline="0" dirty="0"/>
              <a:t>. </a:t>
            </a:r>
            <a:br>
              <a:rPr lang="nl-NL" baseline="0" dirty="0"/>
            </a:br>
            <a:r>
              <a:rPr lang="nl-NL" baseline="0" dirty="0" err="1"/>
              <a:t>This</a:t>
            </a:r>
            <a:r>
              <a:rPr lang="nl-NL" baseline="0" dirty="0"/>
              <a:t> question is on </a:t>
            </a:r>
            <a:r>
              <a:rPr lang="nl-NL" baseline="0" dirty="0" err="1"/>
              <a:t>the</a:t>
            </a:r>
            <a:r>
              <a:rPr lang="nl-NL" baseline="0" dirty="0"/>
              <a:t> </a:t>
            </a:r>
            <a:r>
              <a:rPr lang="nl-NL" baseline="0" dirty="0" err="1"/>
              <a:t>political</a:t>
            </a:r>
            <a:r>
              <a:rPr lang="nl-NL" baseline="0" dirty="0"/>
              <a:t> agenda </a:t>
            </a:r>
            <a:r>
              <a:rPr lang="nl-NL" baseline="0" dirty="0" err="1"/>
              <a:t>for</a:t>
            </a:r>
            <a:r>
              <a:rPr lang="nl-NL" baseline="0" dirty="0"/>
              <a:t> </a:t>
            </a:r>
            <a:r>
              <a:rPr lang="nl-NL" baseline="0" dirty="0" err="1"/>
              <a:t>some</a:t>
            </a:r>
            <a:r>
              <a:rPr lang="nl-NL" baseline="0" dirty="0"/>
              <a:t> time:</a:t>
            </a:r>
          </a:p>
          <a:p>
            <a:pPr marL="171450" indent="-171450">
              <a:buFontTx/>
              <a:buChar char="-"/>
            </a:pPr>
            <a:r>
              <a:rPr lang="nl-NL" baseline="0" dirty="0"/>
              <a:t>In juli 2014 </a:t>
            </a:r>
            <a:r>
              <a:rPr lang="nl-NL" baseline="0" dirty="0" err="1"/>
              <a:t>the</a:t>
            </a:r>
            <a:r>
              <a:rPr lang="nl-NL" baseline="0" dirty="0"/>
              <a:t> </a:t>
            </a:r>
            <a:r>
              <a:rPr lang="nl-NL" baseline="0" dirty="0" err="1"/>
              <a:t>government</a:t>
            </a:r>
            <a:r>
              <a:rPr lang="nl-NL" baseline="0" dirty="0"/>
              <a:t> </a:t>
            </a:r>
            <a:r>
              <a:rPr lang="nl-NL" baseline="0" dirty="0" err="1"/>
              <a:t>asked</a:t>
            </a:r>
            <a:r>
              <a:rPr lang="nl-NL" baseline="0" dirty="0"/>
              <a:t> a </a:t>
            </a:r>
            <a:r>
              <a:rPr lang="nl-NL" baseline="0" dirty="0" err="1"/>
              <a:t>commission</a:t>
            </a:r>
            <a:r>
              <a:rPr lang="nl-NL" baseline="0" dirty="0"/>
              <a:t> of </a:t>
            </a:r>
            <a:r>
              <a:rPr lang="nl-NL" baseline="0" dirty="0" err="1"/>
              <a:t>wise</a:t>
            </a:r>
            <a:r>
              <a:rPr lang="nl-NL" baseline="0" dirty="0"/>
              <a:t> men (</a:t>
            </a:r>
            <a:r>
              <a:rPr lang="nl-NL" baseline="0" dirty="0" err="1"/>
              <a:t>and</a:t>
            </a:r>
            <a:r>
              <a:rPr lang="nl-NL" baseline="0" dirty="0"/>
              <a:t> </a:t>
            </a:r>
            <a:r>
              <a:rPr lang="nl-NL" baseline="0" dirty="0" err="1"/>
              <a:t>women</a:t>
            </a:r>
            <a:r>
              <a:rPr lang="nl-NL" baseline="0" dirty="0"/>
              <a:t>) </a:t>
            </a:r>
            <a:r>
              <a:rPr lang="nl-NL" baseline="0" dirty="0" err="1"/>
              <a:t>to</a:t>
            </a:r>
            <a:r>
              <a:rPr lang="nl-NL" baseline="0" dirty="0"/>
              <a:t> </a:t>
            </a:r>
            <a:r>
              <a:rPr lang="nl-NL" baseline="0" dirty="0" err="1"/>
              <a:t>give</a:t>
            </a:r>
            <a:r>
              <a:rPr lang="nl-NL" baseline="0" dirty="0"/>
              <a:t> </a:t>
            </a:r>
            <a:r>
              <a:rPr lang="nl-NL" baseline="0" dirty="0" err="1"/>
              <a:t>advice</a:t>
            </a:r>
            <a:r>
              <a:rPr lang="nl-NL" baseline="0" dirty="0"/>
              <a:t> on </a:t>
            </a:r>
            <a:r>
              <a:rPr lang="nl-NL" baseline="0" dirty="0" err="1"/>
              <a:t>this</a:t>
            </a:r>
            <a:r>
              <a:rPr lang="nl-NL" baseline="0" dirty="0"/>
              <a:t> topic, </a:t>
            </a:r>
            <a:r>
              <a:rPr lang="nl-NL" baseline="0" dirty="0" err="1"/>
              <a:t>and</a:t>
            </a:r>
            <a:r>
              <a:rPr lang="nl-NL" baseline="0" dirty="0"/>
              <a:t> </a:t>
            </a:r>
            <a:r>
              <a:rPr lang="nl-NL" baseline="0" dirty="0" err="1"/>
              <a:t>to</a:t>
            </a:r>
            <a:r>
              <a:rPr lang="nl-NL" baseline="0" dirty="0"/>
              <a:t> research </a:t>
            </a:r>
            <a:r>
              <a:rPr lang="nl-NL" baseline="0" dirty="0" err="1"/>
              <a:t>some</a:t>
            </a:r>
            <a:r>
              <a:rPr lang="nl-NL" baseline="0" dirty="0"/>
              <a:t> </a:t>
            </a:r>
            <a:r>
              <a:rPr lang="nl-NL" baseline="0" dirty="0" err="1"/>
              <a:t>possible</a:t>
            </a:r>
            <a:r>
              <a:rPr lang="nl-NL" baseline="0" dirty="0"/>
              <a:t> </a:t>
            </a:r>
            <a:r>
              <a:rPr lang="nl-NL" baseline="0" dirty="0" err="1"/>
              <a:t>solutions</a:t>
            </a:r>
            <a:r>
              <a:rPr lang="nl-NL" baseline="0" dirty="0"/>
              <a:t>. </a:t>
            </a:r>
          </a:p>
          <a:p>
            <a:pPr marL="171450" indent="-171450">
              <a:buFontTx/>
              <a:buChar char="-"/>
            </a:pPr>
            <a:r>
              <a:rPr lang="nl-NL" baseline="0" dirty="0"/>
              <a:t>In januari 2016 </a:t>
            </a:r>
            <a:r>
              <a:rPr lang="nl-NL" baseline="0" dirty="0" err="1"/>
              <a:t>this</a:t>
            </a:r>
            <a:r>
              <a:rPr lang="nl-NL" baseline="0" dirty="0"/>
              <a:t> </a:t>
            </a:r>
            <a:r>
              <a:rPr lang="nl-NL" baseline="0" dirty="0" err="1"/>
              <a:t>commission</a:t>
            </a:r>
            <a:r>
              <a:rPr lang="nl-NL" baseline="0" dirty="0"/>
              <a:t> </a:t>
            </a:r>
            <a:r>
              <a:rPr lang="nl-NL" baseline="0" dirty="0" err="1"/>
              <a:t>came</a:t>
            </a:r>
            <a:r>
              <a:rPr lang="nl-NL" baseline="0" dirty="0"/>
              <a:t> </a:t>
            </a:r>
            <a:r>
              <a:rPr lang="nl-NL" baseline="0" dirty="0" err="1"/>
              <a:t>with</a:t>
            </a:r>
            <a:r>
              <a:rPr lang="nl-NL" baseline="0" dirty="0"/>
              <a:t> </a:t>
            </a:r>
            <a:r>
              <a:rPr lang="nl-NL" baseline="0" dirty="0" err="1"/>
              <a:t>its</a:t>
            </a:r>
            <a:r>
              <a:rPr lang="nl-NL" baseline="0" dirty="0"/>
              <a:t> </a:t>
            </a:r>
            <a:r>
              <a:rPr lang="nl-NL" baseline="0" dirty="0" err="1"/>
              <a:t>conclusion</a:t>
            </a:r>
            <a:r>
              <a:rPr lang="nl-NL" baseline="0" dirty="0"/>
              <a:t>: ‘</a:t>
            </a:r>
            <a:r>
              <a:rPr lang="nl-NL" baseline="0" dirty="0" err="1"/>
              <a:t>All</a:t>
            </a:r>
            <a:r>
              <a:rPr lang="nl-NL" baseline="0" dirty="0"/>
              <a:t> </a:t>
            </a:r>
            <a:r>
              <a:rPr lang="nl-NL" baseline="0" dirty="0" err="1"/>
              <a:t>the</a:t>
            </a:r>
            <a:r>
              <a:rPr lang="nl-NL" baseline="0" dirty="0"/>
              <a:t> </a:t>
            </a:r>
            <a:r>
              <a:rPr lang="nl-NL" baseline="0" dirty="0" err="1"/>
              <a:t>solutions</a:t>
            </a:r>
            <a:r>
              <a:rPr lang="nl-NL" baseline="0" dirty="0"/>
              <a:t> have big </a:t>
            </a:r>
            <a:r>
              <a:rPr lang="nl-NL" baseline="0" dirty="0" err="1"/>
              <a:t>disadvantages</a:t>
            </a:r>
            <a:r>
              <a:rPr lang="nl-NL" baseline="0" dirty="0"/>
              <a:t> </a:t>
            </a:r>
            <a:r>
              <a:rPr lang="nl-NL" baseline="0" dirty="0" err="1"/>
              <a:t>so</a:t>
            </a:r>
            <a:r>
              <a:rPr lang="nl-NL" baseline="0" dirty="0"/>
              <a:t> </a:t>
            </a:r>
            <a:r>
              <a:rPr lang="nl-NL" baseline="0" dirty="0" err="1"/>
              <a:t>better</a:t>
            </a:r>
            <a:r>
              <a:rPr lang="nl-NL" baseline="0" dirty="0"/>
              <a:t> </a:t>
            </a:r>
            <a:r>
              <a:rPr lang="nl-NL" baseline="0" dirty="0" err="1"/>
              <a:t>not</a:t>
            </a:r>
            <a:r>
              <a:rPr lang="nl-NL" baseline="0" dirty="0"/>
              <a:t> </a:t>
            </a:r>
            <a:r>
              <a:rPr lang="nl-NL" baseline="0" dirty="0" err="1"/>
              <a:t>doing</a:t>
            </a:r>
            <a:r>
              <a:rPr lang="nl-NL" baseline="0" dirty="0"/>
              <a:t> it. </a:t>
            </a:r>
            <a:r>
              <a:rPr lang="nl-NL" baseline="0" dirty="0" err="1"/>
              <a:t>Moreover</a:t>
            </a:r>
            <a:r>
              <a:rPr lang="nl-NL" baseline="0" dirty="0"/>
              <a:t>: </a:t>
            </a:r>
            <a:r>
              <a:rPr lang="nl-NL" baseline="0" dirty="0" err="1"/>
              <a:t>there</a:t>
            </a:r>
            <a:r>
              <a:rPr lang="nl-NL" baseline="0" dirty="0"/>
              <a:t> is </a:t>
            </a:r>
            <a:r>
              <a:rPr lang="nl-NL" baseline="0" dirty="0" err="1"/>
              <a:t>already</a:t>
            </a:r>
            <a:r>
              <a:rPr lang="nl-NL" baseline="0" dirty="0"/>
              <a:t> </a:t>
            </a:r>
            <a:r>
              <a:rPr lang="nl-NL" baseline="0" dirty="0" err="1"/>
              <a:t>space</a:t>
            </a:r>
            <a:r>
              <a:rPr lang="nl-NL" baseline="0" dirty="0"/>
              <a:t> in </a:t>
            </a:r>
            <a:r>
              <a:rPr lang="nl-NL" baseline="0" dirty="0" err="1"/>
              <a:t>the</a:t>
            </a:r>
            <a:r>
              <a:rPr lang="nl-NL" baseline="0" dirty="0"/>
              <a:t> </a:t>
            </a:r>
            <a:r>
              <a:rPr lang="nl-NL" baseline="0" dirty="0" err="1"/>
              <a:t>existing</a:t>
            </a:r>
            <a:r>
              <a:rPr lang="nl-NL" baseline="0" dirty="0"/>
              <a:t> </a:t>
            </a:r>
            <a:r>
              <a:rPr lang="nl-NL" baseline="0" dirty="0" err="1"/>
              <a:t>law</a:t>
            </a:r>
            <a:r>
              <a:rPr lang="nl-NL" baseline="0" dirty="0"/>
              <a:t> </a:t>
            </a:r>
            <a:r>
              <a:rPr lang="nl-NL" baseline="0" dirty="0" err="1"/>
              <a:t>for</a:t>
            </a:r>
            <a:r>
              <a:rPr lang="nl-NL" baseline="0" dirty="0"/>
              <a:t> </a:t>
            </a:r>
            <a:r>
              <a:rPr lang="nl-NL" baseline="0" dirty="0" err="1"/>
              <a:t>old</a:t>
            </a:r>
            <a:r>
              <a:rPr lang="nl-NL" baseline="0" dirty="0"/>
              <a:t> </a:t>
            </a:r>
            <a:r>
              <a:rPr lang="nl-NL" baseline="0" dirty="0" err="1"/>
              <a:t>people</a:t>
            </a:r>
            <a:r>
              <a:rPr lang="nl-NL" baseline="0" dirty="0"/>
              <a:t> </a:t>
            </a:r>
            <a:r>
              <a:rPr lang="nl-NL" baseline="0" dirty="0" err="1"/>
              <a:t>with</a:t>
            </a:r>
            <a:r>
              <a:rPr lang="nl-NL" baseline="0" dirty="0"/>
              <a:t> </a:t>
            </a:r>
            <a:r>
              <a:rPr lang="nl-NL" baseline="0" dirty="0" err="1"/>
              <a:t>several</a:t>
            </a:r>
            <a:r>
              <a:rPr lang="nl-NL" baseline="0" dirty="0"/>
              <a:t> small </a:t>
            </a:r>
            <a:r>
              <a:rPr lang="nl-NL" baseline="0" dirty="0" err="1"/>
              <a:t>medical</a:t>
            </a:r>
            <a:r>
              <a:rPr lang="nl-NL" baseline="0" dirty="0"/>
              <a:t> </a:t>
            </a:r>
            <a:r>
              <a:rPr lang="nl-NL" baseline="0" dirty="0" err="1"/>
              <a:t>problems</a:t>
            </a:r>
            <a:r>
              <a:rPr lang="nl-NL" baseline="0" dirty="0"/>
              <a:t>, </a:t>
            </a:r>
            <a:r>
              <a:rPr lang="nl-NL" baseline="0" dirty="0" err="1"/>
              <a:t>so</a:t>
            </a:r>
            <a:r>
              <a:rPr lang="nl-NL" baseline="0" dirty="0"/>
              <a:t> </a:t>
            </a:r>
            <a:r>
              <a:rPr lang="nl-NL" baseline="0" dirty="0" err="1"/>
              <a:t>why</a:t>
            </a:r>
            <a:r>
              <a:rPr lang="nl-NL" baseline="0" dirty="0"/>
              <a:t> </a:t>
            </a:r>
            <a:r>
              <a:rPr lang="nl-NL" baseline="0" dirty="0" err="1"/>
              <a:t>not</a:t>
            </a:r>
            <a:r>
              <a:rPr lang="nl-NL" baseline="0" dirty="0"/>
              <a:t> </a:t>
            </a:r>
            <a:r>
              <a:rPr lang="nl-NL" baseline="0" dirty="0" err="1"/>
              <a:t>use</a:t>
            </a:r>
            <a:r>
              <a:rPr lang="nl-NL" baseline="0" dirty="0"/>
              <a:t> </a:t>
            </a:r>
            <a:r>
              <a:rPr lang="nl-NL" baseline="0" dirty="0" err="1"/>
              <a:t>that</a:t>
            </a:r>
            <a:r>
              <a:rPr lang="nl-NL" baseline="0" dirty="0"/>
              <a:t> </a:t>
            </a:r>
            <a:r>
              <a:rPr lang="nl-NL" baseline="0" dirty="0" err="1"/>
              <a:t>space</a:t>
            </a:r>
            <a:r>
              <a:rPr lang="nl-NL" baseline="0" dirty="0"/>
              <a:t>? We </a:t>
            </a:r>
            <a:r>
              <a:rPr lang="nl-NL" baseline="0" dirty="0" err="1"/>
              <a:t>don’t</a:t>
            </a:r>
            <a:r>
              <a:rPr lang="nl-NL" baseline="0" dirty="0"/>
              <a:t> </a:t>
            </a:r>
            <a:r>
              <a:rPr lang="nl-NL" baseline="0" dirty="0" err="1"/>
              <a:t>think</a:t>
            </a:r>
            <a:r>
              <a:rPr lang="nl-NL" baseline="0" dirty="0"/>
              <a:t> </a:t>
            </a:r>
            <a:r>
              <a:rPr lang="nl-NL" baseline="0" dirty="0" err="1"/>
              <a:t>that</a:t>
            </a:r>
            <a:r>
              <a:rPr lang="nl-NL" baseline="0" dirty="0"/>
              <a:t> </a:t>
            </a:r>
            <a:r>
              <a:rPr lang="nl-NL" baseline="0" dirty="0" err="1"/>
              <a:t>there</a:t>
            </a:r>
            <a:r>
              <a:rPr lang="nl-NL" baseline="0" dirty="0"/>
              <a:t> are </a:t>
            </a:r>
            <a:r>
              <a:rPr lang="nl-NL" baseline="0" dirty="0" err="1"/>
              <a:t>many</a:t>
            </a:r>
            <a:r>
              <a:rPr lang="nl-NL" baseline="0" dirty="0"/>
              <a:t> </a:t>
            </a:r>
            <a:r>
              <a:rPr lang="nl-NL" baseline="0" dirty="0" err="1"/>
              <a:t>old</a:t>
            </a:r>
            <a:r>
              <a:rPr lang="nl-NL" baseline="0" dirty="0"/>
              <a:t> </a:t>
            </a:r>
            <a:r>
              <a:rPr lang="nl-NL" baseline="0" dirty="0" err="1"/>
              <a:t>people</a:t>
            </a:r>
            <a:r>
              <a:rPr lang="nl-NL" baseline="0" dirty="0"/>
              <a:t> </a:t>
            </a:r>
            <a:r>
              <a:rPr lang="nl-NL" baseline="0" dirty="0" err="1"/>
              <a:t>who</a:t>
            </a:r>
            <a:r>
              <a:rPr lang="nl-NL" baseline="0" dirty="0"/>
              <a:t> suffer life, </a:t>
            </a:r>
            <a:r>
              <a:rPr lang="nl-NL" baseline="0" dirty="0" err="1"/>
              <a:t>and</a:t>
            </a:r>
            <a:r>
              <a:rPr lang="nl-NL" baseline="0" dirty="0"/>
              <a:t> </a:t>
            </a:r>
            <a:r>
              <a:rPr lang="nl-NL" baseline="0" dirty="0" err="1"/>
              <a:t>who</a:t>
            </a:r>
            <a:r>
              <a:rPr lang="nl-NL" baseline="0" dirty="0"/>
              <a:t> </a:t>
            </a:r>
            <a:r>
              <a:rPr lang="nl-NL" baseline="0" dirty="0" err="1"/>
              <a:t>cannot</a:t>
            </a:r>
            <a:r>
              <a:rPr lang="nl-NL" baseline="0" dirty="0"/>
              <a:t> </a:t>
            </a:r>
            <a:r>
              <a:rPr lang="nl-NL" baseline="0" dirty="0" err="1"/>
              <a:t>rely</a:t>
            </a:r>
            <a:r>
              <a:rPr lang="nl-NL" baseline="0" dirty="0"/>
              <a:t> on </a:t>
            </a:r>
            <a:r>
              <a:rPr lang="nl-NL" baseline="0" dirty="0" err="1"/>
              <a:t>the</a:t>
            </a:r>
            <a:r>
              <a:rPr lang="nl-NL" baseline="0" dirty="0"/>
              <a:t> </a:t>
            </a:r>
            <a:r>
              <a:rPr lang="nl-NL" baseline="0" dirty="0" err="1"/>
              <a:t>law</a:t>
            </a:r>
            <a:r>
              <a:rPr lang="nl-NL" baseline="0" dirty="0"/>
              <a:t>.’ The </a:t>
            </a:r>
            <a:r>
              <a:rPr lang="nl-NL" baseline="0" dirty="0" err="1"/>
              <a:t>reactions</a:t>
            </a:r>
            <a:r>
              <a:rPr lang="nl-NL" baseline="0" dirty="0"/>
              <a:t> on </a:t>
            </a:r>
            <a:r>
              <a:rPr lang="nl-NL" baseline="0" dirty="0" err="1"/>
              <a:t>this</a:t>
            </a:r>
            <a:r>
              <a:rPr lang="nl-NL" baseline="0" dirty="0"/>
              <a:t> </a:t>
            </a:r>
            <a:r>
              <a:rPr lang="nl-NL" baseline="0" dirty="0" err="1"/>
              <a:t>advice</a:t>
            </a:r>
            <a:r>
              <a:rPr lang="nl-NL" baseline="0" dirty="0"/>
              <a:t> </a:t>
            </a:r>
            <a:r>
              <a:rPr lang="nl-NL" baseline="0" dirty="0" err="1"/>
              <a:t>were</a:t>
            </a:r>
            <a:r>
              <a:rPr lang="nl-NL" baseline="0" dirty="0"/>
              <a:t> </a:t>
            </a:r>
            <a:r>
              <a:rPr lang="nl-NL" baseline="0" dirty="0" err="1"/>
              <a:t>not</a:t>
            </a:r>
            <a:r>
              <a:rPr lang="nl-NL" baseline="0" dirty="0"/>
              <a:t> </a:t>
            </a:r>
            <a:r>
              <a:rPr lang="nl-NL" baseline="0" dirty="0" err="1"/>
              <a:t>so</a:t>
            </a:r>
            <a:r>
              <a:rPr lang="nl-NL" baseline="0" dirty="0"/>
              <a:t> </a:t>
            </a:r>
            <a:r>
              <a:rPr lang="nl-NL" baseline="0" dirty="0" err="1"/>
              <a:t>good</a:t>
            </a:r>
            <a:r>
              <a:rPr lang="nl-NL" baseline="0" dirty="0"/>
              <a:t>: ‘</a:t>
            </a:r>
            <a:r>
              <a:rPr lang="nl-NL" baseline="0" dirty="0" err="1"/>
              <a:t>If</a:t>
            </a:r>
            <a:r>
              <a:rPr lang="nl-NL" baseline="0" dirty="0"/>
              <a:t> </a:t>
            </a:r>
            <a:r>
              <a:rPr lang="nl-NL" baseline="0" dirty="0" err="1"/>
              <a:t>there</a:t>
            </a:r>
            <a:r>
              <a:rPr lang="nl-NL" baseline="0" dirty="0"/>
              <a:t> was no </a:t>
            </a:r>
            <a:r>
              <a:rPr lang="nl-NL" baseline="0" dirty="0" err="1"/>
              <a:t>problem</a:t>
            </a:r>
            <a:r>
              <a:rPr lang="nl-NL" baseline="0" dirty="0"/>
              <a:t>, </a:t>
            </a:r>
            <a:r>
              <a:rPr lang="nl-NL" baseline="0" dirty="0" err="1"/>
              <a:t>why</a:t>
            </a:r>
            <a:r>
              <a:rPr lang="nl-NL" baseline="0" dirty="0"/>
              <a:t> </a:t>
            </a:r>
            <a:r>
              <a:rPr lang="nl-NL" baseline="0" dirty="0" err="1"/>
              <a:t>would</a:t>
            </a:r>
            <a:r>
              <a:rPr lang="nl-NL" baseline="0" dirty="0"/>
              <a:t> </a:t>
            </a:r>
            <a:r>
              <a:rPr lang="nl-NL" baseline="0" dirty="0" err="1"/>
              <a:t>the</a:t>
            </a:r>
            <a:r>
              <a:rPr lang="nl-NL" baseline="0" dirty="0"/>
              <a:t> </a:t>
            </a:r>
            <a:r>
              <a:rPr lang="nl-NL" baseline="0" dirty="0" err="1"/>
              <a:t>commission</a:t>
            </a:r>
            <a:r>
              <a:rPr lang="nl-NL" baseline="0" dirty="0"/>
              <a:t> </a:t>
            </a:r>
            <a:r>
              <a:rPr lang="nl-NL" baseline="0" dirty="0" err="1"/>
              <a:t>be</a:t>
            </a:r>
            <a:r>
              <a:rPr lang="nl-NL" baseline="0" dirty="0"/>
              <a:t> </a:t>
            </a:r>
            <a:r>
              <a:rPr lang="nl-NL" baseline="0" dirty="0" err="1"/>
              <a:t>asked</a:t>
            </a:r>
            <a:r>
              <a:rPr lang="nl-NL" baseline="0" dirty="0"/>
              <a:t> </a:t>
            </a:r>
            <a:r>
              <a:rPr lang="nl-NL" baseline="0" dirty="0" err="1"/>
              <a:t>for</a:t>
            </a:r>
            <a:r>
              <a:rPr lang="nl-NL" baseline="0" dirty="0"/>
              <a:t> a solution?’  </a:t>
            </a:r>
          </a:p>
          <a:p>
            <a:pPr marL="171450" indent="-171450">
              <a:buFontTx/>
              <a:buChar char="-"/>
            </a:pPr>
            <a:r>
              <a:rPr lang="nl-NL" baseline="0" dirty="0"/>
              <a:t>In oktober 2016 </a:t>
            </a:r>
            <a:r>
              <a:rPr lang="nl-NL" baseline="0" dirty="0" err="1"/>
              <a:t>the</a:t>
            </a:r>
            <a:r>
              <a:rPr lang="nl-NL" baseline="0" dirty="0"/>
              <a:t> </a:t>
            </a:r>
            <a:r>
              <a:rPr lang="nl-NL" baseline="0" dirty="0" err="1"/>
              <a:t>government</a:t>
            </a:r>
            <a:r>
              <a:rPr lang="nl-NL" baseline="0" dirty="0"/>
              <a:t> </a:t>
            </a:r>
            <a:r>
              <a:rPr lang="nl-NL" baseline="0" dirty="0" err="1"/>
              <a:t>came</a:t>
            </a:r>
            <a:r>
              <a:rPr lang="nl-NL" baseline="0" dirty="0"/>
              <a:t> </a:t>
            </a:r>
            <a:r>
              <a:rPr lang="nl-NL" baseline="0" dirty="0" err="1"/>
              <a:t>with</a:t>
            </a:r>
            <a:r>
              <a:rPr lang="nl-NL" baseline="0" dirty="0"/>
              <a:t> </a:t>
            </a:r>
            <a:r>
              <a:rPr lang="nl-NL" baseline="0" dirty="0" err="1"/>
              <a:t>its</a:t>
            </a:r>
            <a:r>
              <a:rPr lang="nl-NL" baseline="0" dirty="0"/>
              <a:t> </a:t>
            </a:r>
            <a:r>
              <a:rPr lang="nl-NL" baseline="0" dirty="0" err="1"/>
              <a:t>reaction</a:t>
            </a:r>
            <a:r>
              <a:rPr lang="nl-NL" baseline="0" dirty="0"/>
              <a:t>: </a:t>
            </a:r>
            <a:r>
              <a:rPr lang="nl-NL" baseline="0" dirty="0" err="1"/>
              <a:t>there</a:t>
            </a:r>
            <a:r>
              <a:rPr lang="nl-NL" baseline="0" dirty="0"/>
              <a:t> </a:t>
            </a:r>
            <a:r>
              <a:rPr lang="nl-NL" baseline="0" dirty="0" err="1"/>
              <a:t>should</a:t>
            </a:r>
            <a:r>
              <a:rPr lang="nl-NL" baseline="0" dirty="0"/>
              <a:t> </a:t>
            </a:r>
            <a:r>
              <a:rPr lang="nl-NL" baseline="0" dirty="0" err="1"/>
              <a:t>come</a:t>
            </a:r>
            <a:r>
              <a:rPr lang="nl-NL" baseline="0" dirty="0"/>
              <a:t> a new </a:t>
            </a:r>
            <a:r>
              <a:rPr lang="nl-NL" baseline="0" dirty="0" err="1"/>
              <a:t>law</a:t>
            </a:r>
            <a:r>
              <a:rPr lang="nl-NL" baseline="0" dirty="0"/>
              <a:t>, </a:t>
            </a:r>
            <a:r>
              <a:rPr lang="nl-NL" baseline="0" dirty="0" err="1"/>
              <a:t>especially</a:t>
            </a:r>
            <a:r>
              <a:rPr lang="nl-NL" baseline="0" dirty="0"/>
              <a:t> </a:t>
            </a:r>
            <a:r>
              <a:rPr lang="nl-NL" baseline="0" dirty="0" err="1"/>
              <a:t>meant</a:t>
            </a:r>
            <a:r>
              <a:rPr lang="nl-NL" baseline="0" dirty="0"/>
              <a:t> </a:t>
            </a:r>
            <a:r>
              <a:rPr lang="nl-NL" baseline="0" dirty="0" err="1"/>
              <a:t>to</a:t>
            </a:r>
            <a:r>
              <a:rPr lang="nl-NL" baseline="0" dirty="0"/>
              <a:t> </a:t>
            </a:r>
            <a:r>
              <a:rPr lang="nl-NL" baseline="0" dirty="0" err="1"/>
              <a:t>solve</a:t>
            </a:r>
            <a:r>
              <a:rPr lang="nl-NL" baseline="0" dirty="0"/>
              <a:t> </a:t>
            </a:r>
            <a:r>
              <a:rPr lang="nl-NL" baseline="0" dirty="0" err="1"/>
              <a:t>this</a:t>
            </a:r>
            <a:r>
              <a:rPr lang="nl-NL" baseline="0" dirty="0"/>
              <a:t> </a:t>
            </a:r>
            <a:r>
              <a:rPr lang="nl-NL" baseline="0" dirty="0" err="1"/>
              <a:t>problem</a:t>
            </a:r>
            <a:endParaRPr lang="nl-NL" baseline="0" dirty="0"/>
          </a:p>
          <a:p>
            <a:pPr marL="171450" indent="-171450">
              <a:buFontTx/>
              <a:buChar char="-"/>
            </a:pPr>
            <a:r>
              <a:rPr lang="nl-NL" baseline="0" dirty="0"/>
              <a:t>In december 2016 </a:t>
            </a:r>
            <a:r>
              <a:rPr lang="nl-NL" baseline="0" dirty="0" err="1"/>
              <a:t>the</a:t>
            </a:r>
            <a:r>
              <a:rPr lang="nl-NL" baseline="0" dirty="0"/>
              <a:t> </a:t>
            </a:r>
            <a:r>
              <a:rPr lang="nl-NL" baseline="0" dirty="0" err="1"/>
              <a:t>progressive</a:t>
            </a:r>
            <a:r>
              <a:rPr lang="nl-NL" baseline="0" dirty="0"/>
              <a:t> party D66 (</a:t>
            </a:r>
            <a:r>
              <a:rPr lang="nl-NL" baseline="0" dirty="0" err="1"/>
              <a:t>also</a:t>
            </a:r>
            <a:r>
              <a:rPr lang="nl-NL" baseline="0" dirty="0"/>
              <a:t> a strong power </a:t>
            </a:r>
            <a:r>
              <a:rPr lang="nl-NL" baseline="0" dirty="0" err="1"/>
              <a:t>behind</a:t>
            </a:r>
            <a:r>
              <a:rPr lang="nl-NL" baseline="0" dirty="0"/>
              <a:t> </a:t>
            </a:r>
            <a:r>
              <a:rPr lang="nl-NL" baseline="0" dirty="0" err="1"/>
              <a:t>the</a:t>
            </a:r>
            <a:r>
              <a:rPr lang="nl-NL" baseline="0" dirty="0"/>
              <a:t> </a:t>
            </a:r>
            <a:r>
              <a:rPr lang="nl-NL" baseline="0" dirty="0" err="1"/>
              <a:t>euthanasialaw</a:t>
            </a:r>
            <a:r>
              <a:rPr lang="nl-NL" baseline="0" dirty="0"/>
              <a:t>) </a:t>
            </a:r>
            <a:r>
              <a:rPr lang="nl-NL" baseline="0" dirty="0" err="1"/>
              <a:t>came</a:t>
            </a:r>
            <a:r>
              <a:rPr lang="nl-NL" baseline="0" dirty="0"/>
              <a:t> </a:t>
            </a:r>
            <a:r>
              <a:rPr lang="nl-NL" baseline="0" dirty="0" err="1"/>
              <a:t>with</a:t>
            </a:r>
            <a:r>
              <a:rPr lang="nl-NL" baseline="0" dirty="0"/>
              <a:t> a </a:t>
            </a:r>
            <a:r>
              <a:rPr lang="nl-NL" baseline="0" dirty="0" err="1"/>
              <a:t>initiative</a:t>
            </a:r>
            <a:r>
              <a:rPr lang="nl-NL" baseline="0" dirty="0"/>
              <a:t> </a:t>
            </a:r>
            <a:r>
              <a:rPr lang="nl-NL" baseline="0" dirty="0" err="1"/>
              <a:t>bill</a:t>
            </a:r>
            <a:r>
              <a:rPr lang="nl-NL" baseline="0" dirty="0"/>
              <a:t>, </a:t>
            </a:r>
            <a:r>
              <a:rPr lang="nl-NL" baseline="0" dirty="0" err="1"/>
              <a:t>presented</a:t>
            </a:r>
            <a:r>
              <a:rPr lang="nl-NL" baseline="0" dirty="0"/>
              <a:t> first </a:t>
            </a:r>
            <a:r>
              <a:rPr lang="nl-NL" baseline="0" dirty="0" err="1"/>
              <a:t>to</a:t>
            </a:r>
            <a:r>
              <a:rPr lang="nl-NL" baseline="0" dirty="0"/>
              <a:t> </a:t>
            </a:r>
            <a:r>
              <a:rPr lang="nl-NL" baseline="0" dirty="0" err="1"/>
              <a:t>the</a:t>
            </a:r>
            <a:r>
              <a:rPr lang="nl-NL" baseline="0" dirty="0"/>
              <a:t> </a:t>
            </a:r>
            <a:r>
              <a:rPr lang="nl-NL" baseline="0" dirty="0" err="1"/>
              <a:t>people</a:t>
            </a:r>
            <a:r>
              <a:rPr lang="nl-NL" baseline="0" dirty="0"/>
              <a:t>, </a:t>
            </a:r>
            <a:r>
              <a:rPr lang="nl-NL" baseline="0" dirty="0" err="1"/>
              <a:t>not</a:t>
            </a:r>
            <a:r>
              <a:rPr lang="nl-NL" baseline="0" dirty="0"/>
              <a:t> </a:t>
            </a:r>
            <a:r>
              <a:rPr lang="nl-NL" baseline="0" dirty="0" err="1"/>
              <a:t>yet</a:t>
            </a:r>
            <a:r>
              <a:rPr lang="nl-NL" baseline="0" dirty="0"/>
              <a:t> </a:t>
            </a:r>
            <a:r>
              <a:rPr lang="nl-NL" baseline="0" dirty="0" err="1"/>
              <a:t>brought</a:t>
            </a:r>
            <a:r>
              <a:rPr lang="nl-NL" baseline="0" dirty="0"/>
              <a:t> in </a:t>
            </a:r>
            <a:r>
              <a:rPr lang="nl-NL" baseline="0" dirty="0" err="1"/>
              <a:t>in</a:t>
            </a:r>
            <a:r>
              <a:rPr lang="nl-NL" baseline="0" dirty="0"/>
              <a:t> </a:t>
            </a:r>
            <a:r>
              <a:rPr lang="nl-NL" baseline="0" dirty="0" err="1"/>
              <a:t>the</a:t>
            </a:r>
            <a:r>
              <a:rPr lang="nl-NL" baseline="0" dirty="0"/>
              <a:t> </a:t>
            </a:r>
            <a:r>
              <a:rPr lang="nl-NL" baseline="0" dirty="0" err="1"/>
              <a:t>parliamental</a:t>
            </a:r>
            <a:r>
              <a:rPr lang="nl-NL" baseline="0" dirty="0"/>
              <a:t> </a:t>
            </a:r>
            <a:r>
              <a:rPr lang="nl-NL" baseline="0" dirty="0" err="1"/>
              <a:t>debate</a:t>
            </a:r>
            <a:endParaRPr lang="nl-NL" baseline="0" dirty="0"/>
          </a:p>
          <a:p>
            <a:pPr marL="171450" indent="-171450">
              <a:buFontTx/>
              <a:buChar char="-"/>
            </a:pPr>
            <a:r>
              <a:rPr lang="nl-NL" baseline="0" dirty="0"/>
              <a:t>In 2017 </a:t>
            </a:r>
            <a:r>
              <a:rPr lang="nl-NL" baseline="0" dirty="0" err="1"/>
              <a:t>national</a:t>
            </a:r>
            <a:r>
              <a:rPr lang="nl-NL" baseline="0" dirty="0"/>
              <a:t> </a:t>
            </a:r>
            <a:r>
              <a:rPr lang="nl-NL" baseline="0" dirty="0" err="1"/>
              <a:t>elections</a:t>
            </a:r>
            <a:r>
              <a:rPr lang="nl-NL" baseline="0" dirty="0"/>
              <a:t> </a:t>
            </a:r>
            <a:r>
              <a:rPr lang="nl-NL" baseline="0" dirty="0" err="1"/>
              <a:t>were</a:t>
            </a:r>
            <a:r>
              <a:rPr lang="nl-NL" baseline="0" dirty="0"/>
              <a:t> held </a:t>
            </a:r>
            <a:r>
              <a:rPr lang="nl-NL" baseline="0" dirty="0" err="1"/>
              <a:t>and</a:t>
            </a:r>
            <a:r>
              <a:rPr lang="nl-NL" baseline="0" dirty="0"/>
              <a:t> </a:t>
            </a:r>
            <a:r>
              <a:rPr lang="nl-NL" baseline="0" dirty="0" err="1"/>
              <a:t>now</a:t>
            </a:r>
            <a:r>
              <a:rPr lang="nl-NL" baseline="0" dirty="0"/>
              <a:t> </a:t>
            </a:r>
            <a:r>
              <a:rPr lang="nl-NL" baseline="0" dirty="0" err="1"/>
              <a:t>the</a:t>
            </a:r>
            <a:r>
              <a:rPr lang="nl-NL" baseline="0" dirty="0"/>
              <a:t> </a:t>
            </a:r>
            <a:r>
              <a:rPr lang="nl-NL" baseline="0" dirty="0" err="1"/>
              <a:t>formation</a:t>
            </a:r>
            <a:r>
              <a:rPr lang="nl-NL" baseline="0" dirty="0"/>
              <a:t> is </a:t>
            </a:r>
            <a:r>
              <a:rPr lang="nl-NL" baseline="0" dirty="0" err="1"/>
              <a:t>just</a:t>
            </a:r>
            <a:r>
              <a:rPr lang="nl-NL" baseline="0" dirty="0"/>
              <a:t> ready. In </a:t>
            </a:r>
            <a:r>
              <a:rPr lang="nl-NL" baseline="0" dirty="0" err="1"/>
              <a:t>the</a:t>
            </a:r>
            <a:r>
              <a:rPr lang="nl-NL" baseline="0" dirty="0"/>
              <a:t> cabinet </a:t>
            </a:r>
            <a:r>
              <a:rPr lang="nl-NL" baseline="0" dirty="0" err="1"/>
              <a:t>will</a:t>
            </a:r>
            <a:r>
              <a:rPr lang="nl-NL" baseline="0" dirty="0"/>
              <a:t> </a:t>
            </a:r>
            <a:r>
              <a:rPr lang="nl-NL" baseline="0" dirty="0" err="1"/>
              <a:t>be</a:t>
            </a:r>
            <a:r>
              <a:rPr lang="nl-NL" baseline="0" dirty="0"/>
              <a:t> D66, but </a:t>
            </a:r>
            <a:r>
              <a:rPr lang="nl-NL" baseline="0" dirty="0" err="1"/>
              <a:t>also</a:t>
            </a:r>
            <a:r>
              <a:rPr lang="nl-NL" baseline="0" dirty="0"/>
              <a:t> </a:t>
            </a:r>
            <a:r>
              <a:rPr lang="nl-NL" baseline="0" dirty="0" err="1"/>
              <a:t>two</a:t>
            </a:r>
            <a:r>
              <a:rPr lang="nl-NL" baseline="0" dirty="0"/>
              <a:t> </a:t>
            </a:r>
            <a:r>
              <a:rPr lang="nl-NL" baseline="0" dirty="0" err="1"/>
              <a:t>religious</a:t>
            </a:r>
            <a:r>
              <a:rPr lang="nl-NL" baseline="0" dirty="0"/>
              <a:t> </a:t>
            </a:r>
            <a:r>
              <a:rPr lang="nl-NL" baseline="0" dirty="0" err="1"/>
              <a:t>parties</a:t>
            </a:r>
            <a:r>
              <a:rPr lang="nl-NL" baseline="0" dirty="0"/>
              <a:t>. The </a:t>
            </a:r>
            <a:r>
              <a:rPr lang="nl-NL" baseline="0" dirty="0" err="1"/>
              <a:t>expectation</a:t>
            </a:r>
            <a:r>
              <a:rPr lang="nl-NL" baseline="0" dirty="0"/>
              <a:t> is </a:t>
            </a:r>
            <a:r>
              <a:rPr lang="nl-NL" baseline="0" dirty="0" err="1"/>
              <a:t>that</a:t>
            </a:r>
            <a:r>
              <a:rPr lang="nl-NL" baseline="0" dirty="0"/>
              <a:t> </a:t>
            </a:r>
            <a:r>
              <a:rPr lang="nl-NL" baseline="0" dirty="0" err="1"/>
              <a:t>this</a:t>
            </a:r>
            <a:r>
              <a:rPr lang="nl-NL" baseline="0" dirty="0"/>
              <a:t> topic </a:t>
            </a:r>
            <a:r>
              <a:rPr lang="nl-NL" baseline="0" dirty="0" err="1"/>
              <a:t>will</a:t>
            </a:r>
            <a:r>
              <a:rPr lang="nl-NL" baseline="0" dirty="0"/>
              <a:t> </a:t>
            </a:r>
            <a:r>
              <a:rPr lang="nl-NL" baseline="0" dirty="0" err="1"/>
              <a:t>be</a:t>
            </a:r>
            <a:r>
              <a:rPr lang="nl-NL" baseline="0" dirty="0"/>
              <a:t> </a:t>
            </a:r>
            <a:r>
              <a:rPr lang="nl-NL" baseline="0" dirty="0" err="1"/>
              <a:t>abandoned</a:t>
            </a:r>
            <a:r>
              <a:rPr lang="nl-NL" baseline="0" dirty="0"/>
              <a:t> in </a:t>
            </a:r>
            <a:r>
              <a:rPr lang="nl-NL" baseline="0" dirty="0" err="1"/>
              <a:t>the</a:t>
            </a:r>
            <a:r>
              <a:rPr lang="nl-NL" baseline="0" dirty="0"/>
              <a:t> </a:t>
            </a:r>
            <a:r>
              <a:rPr lang="nl-NL" baseline="0" dirty="0" err="1"/>
              <a:t>following</a:t>
            </a:r>
            <a:r>
              <a:rPr lang="nl-NL" baseline="0" dirty="0"/>
              <a:t> </a:t>
            </a:r>
            <a:r>
              <a:rPr lang="nl-NL" baseline="0" dirty="0" err="1"/>
              <a:t>years</a:t>
            </a:r>
            <a:r>
              <a:rPr lang="nl-NL" baseline="0" dirty="0"/>
              <a:t>….. </a:t>
            </a:r>
            <a:r>
              <a:rPr lang="nl-NL" b="1" baseline="0" dirty="0">
                <a:solidFill>
                  <a:srgbClr val="FFFF00"/>
                </a:solidFill>
              </a:rPr>
              <a:t>Misschien nog wat quotes uit het regeerakkoord over dit onderwerp.</a:t>
            </a:r>
          </a:p>
          <a:p>
            <a:pPr marL="171450" indent="-171450">
              <a:buFontTx/>
              <a:buChar char="-"/>
            </a:pPr>
            <a:endParaRPr lang="nl-NL" b="1" baseline="0" dirty="0">
              <a:solidFill>
                <a:srgbClr val="FFFF00"/>
              </a:solidFill>
            </a:endParaRPr>
          </a:p>
          <a:p>
            <a:pPr marL="0" indent="0">
              <a:buFontTx/>
              <a:buNone/>
            </a:pPr>
            <a:r>
              <a:rPr lang="nl-NL" b="0" baseline="0" dirty="0" err="1">
                <a:solidFill>
                  <a:srgbClr val="FFFF00"/>
                </a:solidFill>
              </a:rPr>
              <a:t>Everyday</a:t>
            </a:r>
            <a:r>
              <a:rPr lang="nl-NL" b="0" baseline="0" dirty="0">
                <a:solidFill>
                  <a:srgbClr val="FFFF00"/>
                </a:solidFill>
              </a:rPr>
              <a:t> more </a:t>
            </a:r>
            <a:r>
              <a:rPr lang="nl-NL" b="0" baseline="0" dirty="0" err="1">
                <a:solidFill>
                  <a:srgbClr val="FFFF00"/>
                </a:solidFill>
              </a:rPr>
              <a:t>people</a:t>
            </a:r>
            <a:r>
              <a:rPr lang="nl-NL" b="0" baseline="0" dirty="0">
                <a:solidFill>
                  <a:srgbClr val="FFFF00"/>
                </a:solidFill>
              </a:rPr>
              <a:t> suffer </a:t>
            </a:r>
            <a:r>
              <a:rPr lang="nl-NL" b="0" baseline="0" dirty="0" err="1">
                <a:solidFill>
                  <a:srgbClr val="FFFF00"/>
                </a:solidFill>
              </a:rPr>
              <a:t>from</a:t>
            </a:r>
            <a:r>
              <a:rPr lang="nl-NL" b="0" baseline="0" dirty="0">
                <a:solidFill>
                  <a:srgbClr val="FFFF00"/>
                </a:solidFill>
              </a:rPr>
              <a:t> dementia </a:t>
            </a:r>
            <a:r>
              <a:rPr lang="nl-NL" b="0" baseline="0" dirty="0" err="1">
                <a:solidFill>
                  <a:srgbClr val="FFFF00"/>
                </a:solidFill>
              </a:rPr>
              <a:t>and</a:t>
            </a:r>
            <a:r>
              <a:rPr lang="nl-NL" b="0" baseline="0" dirty="0">
                <a:solidFill>
                  <a:srgbClr val="FFFF00"/>
                </a:solidFill>
              </a:rPr>
              <a:t> </a:t>
            </a:r>
            <a:r>
              <a:rPr lang="nl-NL" b="0" baseline="0" dirty="0" err="1">
                <a:solidFill>
                  <a:srgbClr val="FFFF00"/>
                </a:solidFill>
              </a:rPr>
              <a:t>that</a:t>
            </a:r>
            <a:r>
              <a:rPr lang="nl-NL" b="0" baseline="0" dirty="0">
                <a:solidFill>
                  <a:srgbClr val="FFFF00"/>
                </a:solidFill>
              </a:rPr>
              <a:t> </a:t>
            </a:r>
            <a:r>
              <a:rPr lang="nl-NL" b="0" baseline="0" dirty="0" err="1">
                <a:solidFill>
                  <a:srgbClr val="FFFF00"/>
                </a:solidFill>
              </a:rPr>
              <a:t>number</a:t>
            </a:r>
            <a:r>
              <a:rPr lang="nl-NL" b="0" baseline="0" dirty="0">
                <a:solidFill>
                  <a:srgbClr val="FFFF00"/>
                </a:solidFill>
              </a:rPr>
              <a:t> </a:t>
            </a:r>
            <a:r>
              <a:rPr lang="nl-NL" b="0" baseline="0" dirty="0" err="1">
                <a:solidFill>
                  <a:srgbClr val="FFFF00"/>
                </a:solidFill>
              </a:rPr>
              <a:t>will</a:t>
            </a:r>
            <a:r>
              <a:rPr lang="nl-NL" b="0" baseline="0" dirty="0">
                <a:solidFill>
                  <a:srgbClr val="FFFF00"/>
                </a:solidFill>
              </a:rPr>
              <a:t> </a:t>
            </a:r>
            <a:r>
              <a:rPr lang="nl-NL" b="0" baseline="0" dirty="0" err="1">
                <a:solidFill>
                  <a:srgbClr val="FFFF00"/>
                </a:solidFill>
              </a:rPr>
              <a:t>only</a:t>
            </a:r>
            <a:r>
              <a:rPr lang="nl-NL" b="0" baseline="0" dirty="0">
                <a:solidFill>
                  <a:srgbClr val="FFFF00"/>
                </a:solidFill>
              </a:rPr>
              <a:t> </a:t>
            </a:r>
            <a:r>
              <a:rPr lang="nl-NL" b="0" baseline="0" dirty="0" err="1">
                <a:solidFill>
                  <a:srgbClr val="FFFF00"/>
                </a:solidFill>
              </a:rPr>
              <a:t>increase</a:t>
            </a:r>
            <a:r>
              <a:rPr lang="nl-NL" b="0" baseline="0" dirty="0">
                <a:solidFill>
                  <a:srgbClr val="FFFF00"/>
                </a:solidFill>
              </a:rPr>
              <a:t> </a:t>
            </a:r>
            <a:r>
              <a:rPr lang="nl-NL" b="0" baseline="0" dirty="0" err="1">
                <a:solidFill>
                  <a:srgbClr val="FFFF00"/>
                </a:solidFill>
              </a:rPr>
              <a:t>the</a:t>
            </a:r>
            <a:r>
              <a:rPr lang="nl-NL" b="0" baseline="0" dirty="0">
                <a:solidFill>
                  <a:srgbClr val="FFFF00"/>
                </a:solidFill>
              </a:rPr>
              <a:t> </a:t>
            </a:r>
            <a:r>
              <a:rPr lang="nl-NL" b="0" baseline="0" dirty="0" err="1">
                <a:solidFill>
                  <a:srgbClr val="FFFF00"/>
                </a:solidFill>
              </a:rPr>
              <a:t>following</a:t>
            </a:r>
            <a:r>
              <a:rPr lang="nl-NL" b="0" baseline="0" dirty="0">
                <a:solidFill>
                  <a:srgbClr val="FFFF00"/>
                </a:solidFill>
              </a:rPr>
              <a:t> </a:t>
            </a:r>
            <a:r>
              <a:rPr lang="nl-NL" b="0" baseline="0" dirty="0" err="1">
                <a:solidFill>
                  <a:srgbClr val="FFFF00"/>
                </a:solidFill>
              </a:rPr>
              <a:t>years</a:t>
            </a:r>
            <a:r>
              <a:rPr lang="nl-NL" b="0" baseline="0" dirty="0">
                <a:solidFill>
                  <a:srgbClr val="FFFF00"/>
                </a:solidFill>
              </a:rPr>
              <a:t>. People </a:t>
            </a:r>
            <a:r>
              <a:rPr lang="nl-NL" b="0" baseline="0" dirty="0" err="1">
                <a:solidFill>
                  <a:srgbClr val="FFFF00"/>
                </a:solidFill>
              </a:rPr>
              <a:t>see</a:t>
            </a:r>
            <a:r>
              <a:rPr lang="nl-NL" b="0" baseline="0" dirty="0">
                <a:solidFill>
                  <a:srgbClr val="FFFF00"/>
                </a:solidFill>
              </a:rPr>
              <a:t> </a:t>
            </a:r>
            <a:r>
              <a:rPr lang="nl-NL" b="0" baseline="0" dirty="0" err="1">
                <a:solidFill>
                  <a:srgbClr val="FFFF00"/>
                </a:solidFill>
              </a:rPr>
              <a:t>the</a:t>
            </a:r>
            <a:r>
              <a:rPr lang="nl-NL" b="0" baseline="0" dirty="0">
                <a:solidFill>
                  <a:srgbClr val="FFFF00"/>
                </a:solidFill>
              </a:rPr>
              <a:t> </a:t>
            </a:r>
            <a:r>
              <a:rPr lang="nl-NL" b="0" baseline="0" dirty="0" err="1">
                <a:solidFill>
                  <a:srgbClr val="FFFF00"/>
                </a:solidFill>
              </a:rPr>
              <a:t>disease</a:t>
            </a:r>
            <a:r>
              <a:rPr lang="nl-NL" b="0" baseline="0" dirty="0">
                <a:solidFill>
                  <a:srgbClr val="FFFF00"/>
                </a:solidFill>
              </a:rPr>
              <a:t> in </a:t>
            </a:r>
            <a:r>
              <a:rPr lang="nl-NL" b="0" baseline="0" dirty="0" err="1">
                <a:solidFill>
                  <a:srgbClr val="FFFF00"/>
                </a:solidFill>
              </a:rPr>
              <a:t>their</a:t>
            </a:r>
            <a:r>
              <a:rPr lang="nl-NL" b="0" baseline="0" dirty="0">
                <a:solidFill>
                  <a:srgbClr val="FFFF00"/>
                </a:solidFill>
              </a:rPr>
              <a:t> family </a:t>
            </a:r>
            <a:r>
              <a:rPr lang="nl-NL" b="0" baseline="0" dirty="0" err="1">
                <a:solidFill>
                  <a:srgbClr val="FFFF00"/>
                </a:solidFill>
              </a:rPr>
              <a:t>and</a:t>
            </a:r>
            <a:r>
              <a:rPr lang="nl-NL" b="0" baseline="0" dirty="0">
                <a:solidFill>
                  <a:srgbClr val="FFFF00"/>
                </a:solidFill>
              </a:rPr>
              <a:t> </a:t>
            </a:r>
            <a:r>
              <a:rPr lang="nl-NL" b="0" baseline="0" dirty="0" err="1">
                <a:solidFill>
                  <a:srgbClr val="FFFF00"/>
                </a:solidFill>
              </a:rPr>
              <a:t>decide</a:t>
            </a:r>
            <a:r>
              <a:rPr lang="nl-NL" b="0" baseline="0" dirty="0">
                <a:solidFill>
                  <a:srgbClr val="FFFF00"/>
                </a:solidFill>
              </a:rPr>
              <a:t> </a:t>
            </a:r>
            <a:r>
              <a:rPr lang="nl-NL" b="0" baseline="0" dirty="0" err="1">
                <a:solidFill>
                  <a:srgbClr val="FFFF00"/>
                </a:solidFill>
              </a:rPr>
              <a:t>they</a:t>
            </a:r>
            <a:r>
              <a:rPr lang="nl-NL" b="0" baseline="0" dirty="0">
                <a:solidFill>
                  <a:srgbClr val="FFFF00"/>
                </a:solidFill>
              </a:rPr>
              <a:t> </a:t>
            </a:r>
            <a:r>
              <a:rPr lang="nl-NL" b="0" baseline="0" dirty="0" err="1">
                <a:solidFill>
                  <a:srgbClr val="FFFF00"/>
                </a:solidFill>
              </a:rPr>
              <a:t>dont</a:t>
            </a:r>
            <a:r>
              <a:rPr lang="nl-NL" b="0" baseline="0" dirty="0">
                <a:solidFill>
                  <a:srgbClr val="FFFF00"/>
                </a:solidFill>
              </a:rPr>
              <a:t> want </a:t>
            </a:r>
            <a:r>
              <a:rPr lang="nl-NL" b="0" baseline="0" dirty="0" err="1">
                <a:solidFill>
                  <a:srgbClr val="FFFF00"/>
                </a:solidFill>
              </a:rPr>
              <a:t>this</a:t>
            </a:r>
            <a:r>
              <a:rPr lang="nl-NL" b="0" baseline="0" dirty="0">
                <a:solidFill>
                  <a:srgbClr val="FFFF00"/>
                </a:solidFill>
              </a:rPr>
              <a:t> </a:t>
            </a:r>
            <a:r>
              <a:rPr lang="nl-NL" b="0" baseline="0" dirty="0" err="1">
                <a:solidFill>
                  <a:srgbClr val="FFFF00"/>
                </a:solidFill>
              </a:rPr>
              <a:t>for</a:t>
            </a:r>
            <a:r>
              <a:rPr lang="nl-NL" b="0" baseline="0" dirty="0">
                <a:solidFill>
                  <a:srgbClr val="FFFF00"/>
                </a:solidFill>
              </a:rPr>
              <a:t> </a:t>
            </a:r>
            <a:r>
              <a:rPr lang="nl-NL" b="0" baseline="0" dirty="0" err="1">
                <a:solidFill>
                  <a:srgbClr val="FFFF00"/>
                </a:solidFill>
              </a:rPr>
              <a:t>themselves</a:t>
            </a:r>
            <a:r>
              <a:rPr lang="nl-NL" b="0" baseline="0" dirty="0">
                <a:solidFill>
                  <a:srgbClr val="FFFF00"/>
                </a:solidFill>
              </a:rPr>
              <a:t>. The NVVE </a:t>
            </a:r>
            <a:r>
              <a:rPr lang="nl-NL" b="0" baseline="0" dirty="0" err="1">
                <a:solidFill>
                  <a:srgbClr val="FFFF00"/>
                </a:solidFill>
              </a:rPr>
              <a:t>sees</a:t>
            </a:r>
            <a:r>
              <a:rPr lang="nl-NL" b="1" baseline="0" dirty="0">
                <a:solidFill>
                  <a:srgbClr val="FFFF00"/>
                </a:solidFill>
              </a:rPr>
              <a:t> (is dat zo?)</a:t>
            </a:r>
            <a:r>
              <a:rPr lang="nl-NL" b="0" baseline="0" dirty="0">
                <a:solidFill>
                  <a:srgbClr val="FFFF00"/>
                </a:solidFill>
              </a:rPr>
              <a:t> more </a:t>
            </a:r>
            <a:r>
              <a:rPr lang="nl-NL" b="0" baseline="0" dirty="0" err="1">
                <a:solidFill>
                  <a:srgbClr val="FFFF00"/>
                </a:solidFill>
              </a:rPr>
              <a:t>and</a:t>
            </a:r>
            <a:r>
              <a:rPr lang="nl-NL" b="0" baseline="0" dirty="0">
                <a:solidFill>
                  <a:srgbClr val="FFFF00"/>
                </a:solidFill>
              </a:rPr>
              <a:t> more </a:t>
            </a:r>
            <a:r>
              <a:rPr lang="nl-NL" b="0" baseline="0" dirty="0" err="1">
                <a:solidFill>
                  <a:srgbClr val="FFFF00"/>
                </a:solidFill>
              </a:rPr>
              <a:t>advanced</a:t>
            </a:r>
            <a:r>
              <a:rPr lang="nl-NL" b="0" baseline="0" dirty="0">
                <a:solidFill>
                  <a:srgbClr val="FFFF00"/>
                </a:solidFill>
              </a:rPr>
              <a:t> </a:t>
            </a:r>
            <a:r>
              <a:rPr lang="nl-NL" b="0" baseline="0" dirty="0" err="1">
                <a:solidFill>
                  <a:srgbClr val="FFFF00"/>
                </a:solidFill>
              </a:rPr>
              <a:t>directives</a:t>
            </a:r>
            <a:r>
              <a:rPr lang="nl-NL" b="0" baseline="0" dirty="0">
                <a:solidFill>
                  <a:srgbClr val="FFFF00"/>
                </a:solidFill>
              </a:rPr>
              <a:t> in </a:t>
            </a:r>
            <a:r>
              <a:rPr lang="nl-NL" b="0" baseline="0" dirty="0" err="1">
                <a:solidFill>
                  <a:srgbClr val="FFFF00"/>
                </a:solidFill>
              </a:rPr>
              <a:t>which</a:t>
            </a:r>
            <a:r>
              <a:rPr lang="nl-NL" b="0" baseline="0" dirty="0">
                <a:solidFill>
                  <a:srgbClr val="FFFF00"/>
                </a:solidFill>
              </a:rPr>
              <a:t> </a:t>
            </a:r>
            <a:r>
              <a:rPr lang="nl-NL" b="0" baseline="0" dirty="0" err="1">
                <a:solidFill>
                  <a:srgbClr val="FFFF00"/>
                </a:solidFill>
              </a:rPr>
              <a:t>people</a:t>
            </a:r>
            <a:r>
              <a:rPr lang="nl-NL" b="0" baseline="0" dirty="0">
                <a:solidFill>
                  <a:srgbClr val="FFFF00"/>
                </a:solidFill>
              </a:rPr>
              <a:t> say </a:t>
            </a:r>
            <a:r>
              <a:rPr lang="nl-NL" b="0" baseline="0" dirty="0" err="1">
                <a:solidFill>
                  <a:srgbClr val="FFFF00"/>
                </a:solidFill>
              </a:rPr>
              <a:t>they</a:t>
            </a:r>
            <a:r>
              <a:rPr lang="nl-NL" b="0" baseline="0" dirty="0">
                <a:solidFill>
                  <a:srgbClr val="FFFF00"/>
                </a:solidFill>
              </a:rPr>
              <a:t> want </a:t>
            </a:r>
            <a:r>
              <a:rPr lang="nl-NL" b="0" baseline="0" dirty="0" err="1">
                <a:solidFill>
                  <a:srgbClr val="FFFF00"/>
                </a:solidFill>
              </a:rPr>
              <a:t>euthanasia</a:t>
            </a:r>
            <a:r>
              <a:rPr lang="nl-NL" b="0" baseline="0" dirty="0">
                <a:solidFill>
                  <a:srgbClr val="FFFF00"/>
                </a:solidFill>
              </a:rPr>
              <a:t> </a:t>
            </a:r>
            <a:r>
              <a:rPr lang="nl-NL" b="0" baseline="0" dirty="0" err="1">
                <a:solidFill>
                  <a:srgbClr val="FFFF00"/>
                </a:solidFill>
              </a:rPr>
              <a:t>when</a:t>
            </a:r>
            <a:r>
              <a:rPr lang="nl-NL" b="0" baseline="0" dirty="0">
                <a:solidFill>
                  <a:srgbClr val="FFFF00"/>
                </a:solidFill>
              </a:rPr>
              <a:t> </a:t>
            </a:r>
            <a:r>
              <a:rPr lang="nl-NL" b="0" baseline="0" dirty="0" err="1">
                <a:solidFill>
                  <a:srgbClr val="FFFF00"/>
                </a:solidFill>
              </a:rPr>
              <a:t>they</a:t>
            </a:r>
            <a:r>
              <a:rPr lang="nl-NL" b="0" baseline="0" dirty="0">
                <a:solidFill>
                  <a:srgbClr val="FFFF00"/>
                </a:solidFill>
              </a:rPr>
              <a:t> suffer </a:t>
            </a:r>
            <a:r>
              <a:rPr lang="nl-NL" b="0" baseline="0" dirty="0" err="1">
                <a:solidFill>
                  <a:srgbClr val="FFFF00"/>
                </a:solidFill>
              </a:rPr>
              <a:t>from</a:t>
            </a:r>
            <a:r>
              <a:rPr lang="nl-NL" b="0" baseline="0" dirty="0">
                <a:solidFill>
                  <a:srgbClr val="FFFF00"/>
                </a:solidFill>
              </a:rPr>
              <a:t> dementia. The </a:t>
            </a:r>
            <a:r>
              <a:rPr lang="nl-NL" b="0" baseline="0" dirty="0" err="1">
                <a:solidFill>
                  <a:srgbClr val="FFFF00"/>
                </a:solidFill>
              </a:rPr>
              <a:t>law</a:t>
            </a:r>
            <a:r>
              <a:rPr lang="nl-NL" b="0" baseline="0" dirty="0">
                <a:solidFill>
                  <a:srgbClr val="FFFF00"/>
                </a:solidFill>
              </a:rPr>
              <a:t> </a:t>
            </a:r>
            <a:r>
              <a:rPr lang="nl-NL" b="0" baseline="0" dirty="0" err="1">
                <a:solidFill>
                  <a:srgbClr val="FFFF00"/>
                </a:solidFill>
              </a:rPr>
              <a:t>provides</a:t>
            </a:r>
            <a:r>
              <a:rPr lang="nl-NL" b="0" baseline="0" dirty="0">
                <a:solidFill>
                  <a:srgbClr val="FFFF00"/>
                </a:solidFill>
              </a:rPr>
              <a:t> </a:t>
            </a:r>
            <a:r>
              <a:rPr lang="nl-NL" b="0" baseline="0" dirty="0" err="1">
                <a:solidFill>
                  <a:srgbClr val="FFFF00"/>
                </a:solidFill>
              </a:rPr>
              <a:t>this</a:t>
            </a:r>
            <a:r>
              <a:rPr lang="nl-NL" b="0" baseline="0" dirty="0">
                <a:solidFill>
                  <a:srgbClr val="FFFF00"/>
                </a:solidFill>
              </a:rPr>
              <a:t> </a:t>
            </a:r>
            <a:r>
              <a:rPr lang="nl-NL" b="0" baseline="0" dirty="0" err="1">
                <a:solidFill>
                  <a:srgbClr val="FFFF00"/>
                </a:solidFill>
              </a:rPr>
              <a:t>possibility</a:t>
            </a:r>
            <a:r>
              <a:rPr lang="nl-NL" b="0" baseline="0" dirty="0">
                <a:solidFill>
                  <a:srgbClr val="FFFF00"/>
                </a:solidFill>
              </a:rPr>
              <a:t> even </a:t>
            </a:r>
            <a:r>
              <a:rPr lang="nl-NL" b="0" baseline="0" dirty="0" err="1">
                <a:solidFill>
                  <a:srgbClr val="FFFF00"/>
                </a:solidFill>
              </a:rPr>
              <a:t>when</a:t>
            </a:r>
            <a:r>
              <a:rPr lang="nl-NL" b="0" baseline="0" dirty="0">
                <a:solidFill>
                  <a:srgbClr val="FFFF00"/>
                </a:solidFill>
              </a:rPr>
              <a:t> a person is </a:t>
            </a:r>
            <a:r>
              <a:rPr lang="nl-NL" b="0" baseline="0" dirty="0" err="1">
                <a:solidFill>
                  <a:srgbClr val="FFFF00"/>
                </a:solidFill>
              </a:rPr>
              <a:t>not</a:t>
            </a:r>
            <a:r>
              <a:rPr lang="nl-NL" b="0" baseline="0" dirty="0">
                <a:solidFill>
                  <a:srgbClr val="FFFF00"/>
                </a:solidFill>
              </a:rPr>
              <a:t> </a:t>
            </a:r>
            <a:r>
              <a:rPr lang="nl-NL" b="0" baseline="0" dirty="0" err="1">
                <a:solidFill>
                  <a:srgbClr val="FFFF00"/>
                </a:solidFill>
              </a:rPr>
              <a:t>able</a:t>
            </a:r>
            <a:r>
              <a:rPr lang="nl-NL" b="0" baseline="0" dirty="0">
                <a:solidFill>
                  <a:srgbClr val="FFFF00"/>
                </a:solidFill>
              </a:rPr>
              <a:t> </a:t>
            </a:r>
            <a:r>
              <a:rPr lang="nl-NL" b="0" baseline="0" dirty="0" err="1">
                <a:solidFill>
                  <a:srgbClr val="FFFF00"/>
                </a:solidFill>
              </a:rPr>
              <a:t>to</a:t>
            </a:r>
            <a:r>
              <a:rPr lang="nl-NL" b="0" baseline="0" dirty="0">
                <a:solidFill>
                  <a:srgbClr val="FFFF00"/>
                </a:solidFill>
              </a:rPr>
              <a:t> </a:t>
            </a:r>
            <a:r>
              <a:rPr lang="nl-NL" b="0" baseline="0" dirty="0" err="1">
                <a:solidFill>
                  <a:srgbClr val="FFFF00"/>
                </a:solidFill>
              </a:rPr>
              <a:t>declare</a:t>
            </a:r>
            <a:r>
              <a:rPr lang="nl-NL" b="0" baseline="0" dirty="0">
                <a:solidFill>
                  <a:srgbClr val="FFFF00"/>
                </a:solidFill>
              </a:rPr>
              <a:t> or </a:t>
            </a:r>
            <a:r>
              <a:rPr lang="nl-NL" b="0" baseline="0" dirty="0" err="1">
                <a:solidFill>
                  <a:srgbClr val="FFFF00"/>
                </a:solidFill>
              </a:rPr>
              <a:t>explain</a:t>
            </a:r>
            <a:r>
              <a:rPr lang="nl-NL" b="0" baseline="0" dirty="0">
                <a:solidFill>
                  <a:srgbClr val="FFFF00"/>
                </a:solidFill>
              </a:rPr>
              <a:t> </a:t>
            </a:r>
            <a:r>
              <a:rPr lang="nl-NL" b="0" baseline="0" dirty="0" err="1">
                <a:solidFill>
                  <a:srgbClr val="FFFF00"/>
                </a:solidFill>
              </a:rPr>
              <a:t>its</a:t>
            </a:r>
            <a:r>
              <a:rPr lang="nl-NL" b="0" baseline="0" dirty="0">
                <a:solidFill>
                  <a:srgbClr val="FFFF00"/>
                </a:solidFill>
              </a:rPr>
              <a:t> </a:t>
            </a:r>
            <a:r>
              <a:rPr lang="nl-NL" b="0" baseline="0" dirty="0" err="1">
                <a:solidFill>
                  <a:srgbClr val="FFFF00"/>
                </a:solidFill>
              </a:rPr>
              <a:t>wish</a:t>
            </a:r>
            <a:r>
              <a:rPr lang="nl-NL" b="0" baseline="0" dirty="0">
                <a:solidFill>
                  <a:srgbClr val="FFFF00"/>
                </a:solidFill>
              </a:rPr>
              <a:t> </a:t>
            </a:r>
            <a:r>
              <a:rPr lang="nl-NL" b="0" baseline="0" dirty="0" err="1">
                <a:solidFill>
                  <a:srgbClr val="FFFF00"/>
                </a:solidFill>
              </a:rPr>
              <a:t>again</a:t>
            </a:r>
            <a:r>
              <a:rPr lang="nl-NL" b="0" baseline="0" dirty="0">
                <a:solidFill>
                  <a:srgbClr val="FFFF00"/>
                </a:solidFill>
              </a:rPr>
              <a:t>: </a:t>
            </a:r>
            <a:r>
              <a:rPr lang="nl-NL" b="0" baseline="0" dirty="0" err="1">
                <a:solidFill>
                  <a:srgbClr val="FFFF00"/>
                </a:solidFill>
              </a:rPr>
              <a:t>the</a:t>
            </a:r>
            <a:r>
              <a:rPr lang="nl-NL" b="0" baseline="0" dirty="0">
                <a:solidFill>
                  <a:srgbClr val="FFFF00"/>
                </a:solidFill>
              </a:rPr>
              <a:t> </a:t>
            </a:r>
            <a:r>
              <a:rPr lang="nl-NL" b="0" baseline="0" dirty="0" err="1">
                <a:solidFill>
                  <a:srgbClr val="FFFF00"/>
                </a:solidFill>
              </a:rPr>
              <a:t>advanced</a:t>
            </a:r>
            <a:r>
              <a:rPr lang="nl-NL" b="0" baseline="0" dirty="0">
                <a:solidFill>
                  <a:srgbClr val="FFFF00"/>
                </a:solidFill>
              </a:rPr>
              <a:t> </a:t>
            </a:r>
            <a:r>
              <a:rPr lang="nl-NL" b="0" baseline="0" dirty="0" err="1">
                <a:solidFill>
                  <a:srgbClr val="FFFF00"/>
                </a:solidFill>
              </a:rPr>
              <a:t>directive</a:t>
            </a:r>
            <a:r>
              <a:rPr lang="nl-NL" b="0" baseline="0" dirty="0">
                <a:solidFill>
                  <a:srgbClr val="FFFF00"/>
                </a:solidFill>
              </a:rPr>
              <a:t> </a:t>
            </a:r>
            <a:r>
              <a:rPr lang="nl-NL" b="0" baseline="0" dirty="0" err="1">
                <a:solidFill>
                  <a:srgbClr val="FFFF00"/>
                </a:solidFill>
              </a:rPr>
              <a:t>counts</a:t>
            </a:r>
            <a:r>
              <a:rPr lang="nl-NL" b="0" baseline="0" dirty="0">
                <a:solidFill>
                  <a:srgbClr val="FFFF00"/>
                </a:solidFill>
              </a:rPr>
              <a:t> as a </a:t>
            </a:r>
            <a:r>
              <a:rPr lang="nl-NL" b="0" baseline="0" dirty="0" err="1">
                <a:solidFill>
                  <a:srgbClr val="FFFF00"/>
                </a:solidFill>
              </a:rPr>
              <a:t>voluntary</a:t>
            </a:r>
            <a:r>
              <a:rPr lang="nl-NL" b="0" baseline="0" dirty="0">
                <a:solidFill>
                  <a:srgbClr val="FFFF00"/>
                </a:solidFill>
              </a:rPr>
              <a:t> </a:t>
            </a:r>
            <a:r>
              <a:rPr lang="nl-NL" b="0" baseline="0" dirty="0" err="1">
                <a:solidFill>
                  <a:srgbClr val="FFFF00"/>
                </a:solidFill>
              </a:rPr>
              <a:t>and</a:t>
            </a:r>
            <a:r>
              <a:rPr lang="nl-NL" b="0" baseline="0" dirty="0">
                <a:solidFill>
                  <a:srgbClr val="FFFF00"/>
                </a:solidFill>
              </a:rPr>
              <a:t> well-</a:t>
            </a:r>
            <a:r>
              <a:rPr lang="nl-NL" b="0" baseline="0" dirty="0" err="1">
                <a:solidFill>
                  <a:srgbClr val="FFFF00"/>
                </a:solidFill>
              </a:rPr>
              <a:t>considered</a:t>
            </a:r>
            <a:r>
              <a:rPr lang="nl-NL" b="0" baseline="0" dirty="0">
                <a:solidFill>
                  <a:srgbClr val="FFFF00"/>
                </a:solidFill>
              </a:rPr>
              <a:t> </a:t>
            </a:r>
            <a:r>
              <a:rPr lang="nl-NL" b="0" baseline="0" dirty="0" err="1">
                <a:solidFill>
                  <a:srgbClr val="FFFF00"/>
                </a:solidFill>
              </a:rPr>
              <a:t>request</a:t>
            </a:r>
            <a:r>
              <a:rPr lang="nl-NL" b="0" baseline="0" dirty="0">
                <a:solidFill>
                  <a:srgbClr val="FFFF00"/>
                </a:solidFill>
              </a:rPr>
              <a:t>, </a:t>
            </a:r>
            <a:r>
              <a:rPr lang="nl-NL" b="0" baseline="0" dirty="0" err="1">
                <a:solidFill>
                  <a:srgbClr val="FFFF00"/>
                </a:solidFill>
              </a:rPr>
              <a:t>which</a:t>
            </a:r>
            <a:r>
              <a:rPr lang="nl-NL" b="0" baseline="0" dirty="0">
                <a:solidFill>
                  <a:srgbClr val="FFFF00"/>
                </a:solidFill>
              </a:rPr>
              <a:t> </a:t>
            </a:r>
            <a:r>
              <a:rPr lang="nl-NL" b="0" baseline="0" dirty="0" err="1">
                <a:solidFill>
                  <a:srgbClr val="FFFF00"/>
                </a:solidFill>
              </a:rPr>
              <a:t>comes</a:t>
            </a:r>
            <a:r>
              <a:rPr lang="nl-NL" b="0" baseline="0" dirty="0">
                <a:solidFill>
                  <a:srgbClr val="FFFF00"/>
                </a:solidFill>
              </a:rPr>
              <a:t> in </a:t>
            </a:r>
            <a:r>
              <a:rPr lang="nl-NL" b="0" baseline="0" dirty="0" err="1">
                <a:solidFill>
                  <a:srgbClr val="FFFF00"/>
                </a:solidFill>
              </a:rPr>
              <a:t>place</a:t>
            </a:r>
            <a:r>
              <a:rPr lang="nl-NL" b="0" baseline="0" dirty="0">
                <a:solidFill>
                  <a:srgbClr val="FFFF00"/>
                </a:solidFill>
              </a:rPr>
              <a:t> </a:t>
            </a:r>
            <a:r>
              <a:rPr lang="nl-NL" b="0" baseline="0" dirty="0" err="1">
                <a:solidFill>
                  <a:srgbClr val="FFFF00"/>
                </a:solidFill>
              </a:rPr>
              <a:t>for</a:t>
            </a:r>
            <a:r>
              <a:rPr lang="nl-NL" b="0" baseline="0" dirty="0">
                <a:solidFill>
                  <a:srgbClr val="FFFF00"/>
                </a:solidFill>
              </a:rPr>
              <a:t> </a:t>
            </a:r>
            <a:r>
              <a:rPr lang="nl-NL" b="0" baseline="0" dirty="0" err="1">
                <a:solidFill>
                  <a:srgbClr val="FFFF00"/>
                </a:solidFill>
              </a:rPr>
              <a:t>the</a:t>
            </a:r>
            <a:r>
              <a:rPr lang="nl-NL" b="0" baseline="0" dirty="0">
                <a:solidFill>
                  <a:srgbClr val="FFFF00"/>
                </a:solidFill>
              </a:rPr>
              <a:t> </a:t>
            </a:r>
            <a:r>
              <a:rPr lang="nl-NL" b="0" baseline="0" dirty="0" err="1">
                <a:solidFill>
                  <a:srgbClr val="FFFF00"/>
                </a:solidFill>
              </a:rPr>
              <a:t>oral</a:t>
            </a:r>
            <a:r>
              <a:rPr lang="nl-NL" b="0" baseline="0" dirty="0">
                <a:solidFill>
                  <a:srgbClr val="FFFF00"/>
                </a:solidFill>
              </a:rPr>
              <a:t> </a:t>
            </a:r>
            <a:r>
              <a:rPr lang="nl-NL" b="0" baseline="0" dirty="0" err="1">
                <a:solidFill>
                  <a:srgbClr val="FFFF00"/>
                </a:solidFill>
              </a:rPr>
              <a:t>request</a:t>
            </a:r>
            <a:r>
              <a:rPr lang="nl-NL" b="0" baseline="0" dirty="0">
                <a:solidFill>
                  <a:srgbClr val="FFFF00"/>
                </a:solidFill>
              </a:rPr>
              <a:t> at </a:t>
            </a:r>
            <a:r>
              <a:rPr lang="nl-NL" b="0" baseline="0" dirty="0" err="1">
                <a:solidFill>
                  <a:srgbClr val="FFFF00"/>
                </a:solidFill>
              </a:rPr>
              <a:t>the</a:t>
            </a:r>
            <a:r>
              <a:rPr lang="nl-NL" b="0" baseline="0" dirty="0">
                <a:solidFill>
                  <a:srgbClr val="FFFF00"/>
                </a:solidFill>
              </a:rPr>
              <a:t> moment </a:t>
            </a:r>
            <a:r>
              <a:rPr lang="nl-NL" b="0" baseline="0" dirty="0" err="1">
                <a:solidFill>
                  <a:srgbClr val="FFFF00"/>
                </a:solidFill>
              </a:rPr>
              <a:t>itself</a:t>
            </a:r>
            <a:r>
              <a:rPr lang="nl-NL" b="0" baseline="0" dirty="0">
                <a:solidFill>
                  <a:srgbClr val="FFFF00"/>
                </a:solidFill>
              </a:rPr>
              <a:t>. </a:t>
            </a:r>
            <a:r>
              <a:rPr lang="nl-NL" b="0" baseline="0" dirty="0" err="1">
                <a:solidFill>
                  <a:srgbClr val="FFFF00"/>
                </a:solidFill>
              </a:rPr>
              <a:t>However</a:t>
            </a:r>
            <a:r>
              <a:rPr lang="nl-NL" b="0" baseline="0" dirty="0">
                <a:solidFill>
                  <a:srgbClr val="FFFF00"/>
                </a:solidFill>
              </a:rPr>
              <a:t>, in </a:t>
            </a:r>
            <a:r>
              <a:rPr lang="nl-NL" b="0" baseline="0" dirty="0" err="1">
                <a:solidFill>
                  <a:srgbClr val="FFFF00"/>
                </a:solidFill>
              </a:rPr>
              <a:t>practice</a:t>
            </a:r>
            <a:r>
              <a:rPr lang="nl-NL" b="0" baseline="0" dirty="0">
                <a:solidFill>
                  <a:srgbClr val="FFFF00"/>
                </a:solidFill>
              </a:rPr>
              <a:t> </a:t>
            </a:r>
            <a:r>
              <a:rPr lang="nl-NL" b="0" baseline="0" dirty="0" err="1">
                <a:solidFill>
                  <a:srgbClr val="FFFF00"/>
                </a:solidFill>
              </a:rPr>
              <a:t>this</a:t>
            </a:r>
            <a:r>
              <a:rPr lang="nl-NL" b="0" baseline="0" dirty="0">
                <a:solidFill>
                  <a:srgbClr val="FFFF00"/>
                </a:solidFill>
              </a:rPr>
              <a:t> is </a:t>
            </a:r>
            <a:r>
              <a:rPr lang="nl-NL" b="0" baseline="0" dirty="0" err="1">
                <a:solidFill>
                  <a:srgbClr val="FFFF00"/>
                </a:solidFill>
              </a:rPr>
              <a:t>difficult</a:t>
            </a:r>
            <a:r>
              <a:rPr lang="nl-NL" b="0" baseline="0" dirty="0">
                <a:solidFill>
                  <a:srgbClr val="FFFF00"/>
                </a:solidFill>
              </a:rPr>
              <a:t> </a:t>
            </a:r>
            <a:r>
              <a:rPr lang="nl-NL" b="0" baseline="0" dirty="0" err="1">
                <a:solidFill>
                  <a:srgbClr val="FFFF00"/>
                </a:solidFill>
              </a:rPr>
              <a:t>to</a:t>
            </a:r>
            <a:r>
              <a:rPr lang="nl-NL" b="0" baseline="0" dirty="0">
                <a:solidFill>
                  <a:srgbClr val="FFFF00"/>
                </a:solidFill>
              </a:rPr>
              <a:t> do </a:t>
            </a:r>
            <a:r>
              <a:rPr lang="nl-NL" b="0" baseline="0" dirty="0" err="1">
                <a:solidFill>
                  <a:srgbClr val="FFFF00"/>
                </a:solidFill>
              </a:rPr>
              <a:t>for</a:t>
            </a:r>
            <a:r>
              <a:rPr lang="nl-NL" b="0" baseline="0" dirty="0">
                <a:solidFill>
                  <a:srgbClr val="FFFF00"/>
                </a:solidFill>
              </a:rPr>
              <a:t> </a:t>
            </a:r>
            <a:r>
              <a:rPr lang="nl-NL" b="0" baseline="0" dirty="0" err="1">
                <a:solidFill>
                  <a:srgbClr val="FFFF00"/>
                </a:solidFill>
              </a:rPr>
              <a:t>physicians</a:t>
            </a:r>
            <a:r>
              <a:rPr lang="nl-NL" b="0" baseline="0" dirty="0">
                <a:solidFill>
                  <a:srgbClr val="FFFF00"/>
                </a:solidFill>
              </a:rPr>
              <a:t>, </a:t>
            </a:r>
            <a:r>
              <a:rPr lang="nl-NL" b="0" baseline="0" dirty="0" err="1">
                <a:solidFill>
                  <a:srgbClr val="FFFF00"/>
                </a:solidFill>
              </a:rPr>
              <a:t>they</a:t>
            </a:r>
            <a:r>
              <a:rPr lang="nl-NL" b="0" baseline="0" dirty="0">
                <a:solidFill>
                  <a:srgbClr val="FFFF00"/>
                </a:solidFill>
              </a:rPr>
              <a:t> </a:t>
            </a:r>
            <a:r>
              <a:rPr lang="nl-NL" b="0" baseline="0" dirty="0" err="1">
                <a:solidFill>
                  <a:srgbClr val="FFFF00"/>
                </a:solidFill>
              </a:rPr>
              <a:t>strongly</a:t>
            </a:r>
            <a:r>
              <a:rPr lang="nl-NL" b="0" baseline="0" dirty="0">
                <a:solidFill>
                  <a:srgbClr val="FFFF00"/>
                </a:solidFill>
              </a:rPr>
              <a:t> </a:t>
            </a:r>
            <a:r>
              <a:rPr lang="nl-NL" b="0" baseline="0" dirty="0" err="1">
                <a:solidFill>
                  <a:srgbClr val="FFFF00"/>
                </a:solidFill>
              </a:rPr>
              <a:t>prefer</a:t>
            </a:r>
            <a:r>
              <a:rPr lang="nl-NL" b="0" baseline="0" dirty="0">
                <a:solidFill>
                  <a:srgbClr val="FFFF00"/>
                </a:solidFill>
              </a:rPr>
              <a:t> </a:t>
            </a:r>
            <a:r>
              <a:rPr lang="nl-NL" b="0" baseline="0" dirty="0" err="1">
                <a:solidFill>
                  <a:srgbClr val="FFFF00"/>
                </a:solidFill>
              </a:rPr>
              <a:t>to</a:t>
            </a:r>
            <a:r>
              <a:rPr lang="nl-NL" b="0" baseline="0" dirty="0">
                <a:solidFill>
                  <a:srgbClr val="FFFF00"/>
                </a:solidFill>
              </a:rPr>
              <a:t> </a:t>
            </a:r>
            <a:r>
              <a:rPr lang="nl-NL" b="0" baseline="0" dirty="0" err="1">
                <a:solidFill>
                  <a:srgbClr val="FFFF00"/>
                </a:solidFill>
              </a:rPr>
              <a:t>hear</a:t>
            </a:r>
            <a:r>
              <a:rPr lang="nl-NL" b="0" baseline="0" dirty="0">
                <a:solidFill>
                  <a:srgbClr val="FFFF00"/>
                </a:solidFill>
              </a:rPr>
              <a:t> a </a:t>
            </a:r>
            <a:r>
              <a:rPr lang="nl-NL" b="0" baseline="0" dirty="0" err="1">
                <a:solidFill>
                  <a:srgbClr val="FFFF00"/>
                </a:solidFill>
              </a:rPr>
              <a:t>confirmation</a:t>
            </a:r>
            <a:r>
              <a:rPr lang="nl-NL" b="0" baseline="0" dirty="0">
                <a:solidFill>
                  <a:srgbClr val="FFFF00"/>
                </a:solidFill>
              </a:rPr>
              <a:t> of </a:t>
            </a:r>
            <a:r>
              <a:rPr lang="nl-NL" b="0" baseline="0" dirty="0" err="1">
                <a:solidFill>
                  <a:srgbClr val="FFFF00"/>
                </a:solidFill>
              </a:rPr>
              <a:t>the</a:t>
            </a:r>
            <a:r>
              <a:rPr lang="nl-NL" b="0" baseline="0" dirty="0">
                <a:solidFill>
                  <a:srgbClr val="FFFF00"/>
                </a:solidFill>
              </a:rPr>
              <a:t> </a:t>
            </a:r>
            <a:r>
              <a:rPr lang="nl-NL" b="0" baseline="0" dirty="0" err="1">
                <a:solidFill>
                  <a:srgbClr val="FFFF00"/>
                </a:solidFill>
              </a:rPr>
              <a:t>request</a:t>
            </a:r>
            <a:r>
              <a:rPr lang="nl-NL" b="0" baseline="0" dirty="0">
                <a:solidFill>
                  <a:srgbClr val="FFFF00"/>
                </a:solidFill>
              </a:rPr>
              <a:t> </a:t>
            </a:r>
            <a:r>
              <a:rPr lang="nl-NL" b="0" baseline="0" dirty="0" err="1">
                <a:solidFill>
                  <a:srgbClr val="FFFF00"/>
                </a:solidFill>
              </a:rPr>
              <a:t>before</a:t>
            </a:r>
            <a:r>
              <a:rPr lang="nl-NL" b="0" baseline="0" dirty="0">
                <a:solidFill>
                  <a:srgbClr val="FFFF00"/>
                </a:solidFill>
              </a:rPr>
              <a:t> </a:t>
            </a:r>
            <a:r>
              <a:rPr lang="nl-NL" b="0" baseline="0" dirty="0" err="1">
                <a:solidFill>
                  <a:srgbClr val="FFFF00"/>
                </a:solidFill>
              </a:rPr>
              <a:t>they</a:t>
            </a:r>
            <a:r>
              <a:rPr lang="nl-NL" b="0" baseline="0" dirty="0">
                <a:solidFill>
                  <a:srgbClr val="FFFF00"/>
                </a:solidFill>
              </a:rPr>
              <a:t> </a:t>
            </a:r>
            <a:r>
              <a:rPr lang="nl-NL" b="0" baseline="0" dirty="0" err="1">
                <a:solidFill>
                  <a:srgbClr val="FFFF00"/>
                </a:solidFill>
              </a:rPr>
              <a:t>will</a:t>
            </a:r>
            <a:r>
              <a:rPr lang="nl-NL" b="0" baseline="0" dirty="0">
                <a:solidFill>
                  <a:srgbClr val="FFFF00"/>
                </a:solidFill>
              </a:rPr>
              <a:t> </a:t>
            </a:r>
            <a:r>
              <a:rPr lang="nl-NL" b="0" baseline="0" dirty="0" err="1">
                <a:solidFill>
                  <a:srgbClr val="FFFF00"/>
                </a:solidFill>
              </a:rPr>
              <a:t>provide</a:t>
            </a:r>
            <a:r>
              <a:rPr lang="nl-NL" b="0" baseline="0" dirty="0">
                <a:solidFill>
                  <a:srgbClr val="FFFF00"/>
                </a:solidFill>
              </a:rPr>
              <a:t> it. </a:t>
            </a:r>
            <a:r>
              <a:rPr lang="nl-NL" b="0" baseline="0" dirty="0" err="1">
                <a:solidFill>
                  <a:srgbClr val="FFFF00"/>
                </a:solidFill>
              </a:rPr>
              <a:t>This</a:t>
            </a:r>
            <a:r>
              <a:rPr lang="nl-NL" b="0" baseline="0" dirty="0">
                <a:solidFill>
                  <a:srgbClr val="FFFF00"/>
                </a:solidFill>
              </a:rPr>
              <a:t> </a:t>
            </a:r>
            <a:r>
              <a:rPr lang="nl-NL" b="0" baseline="0" dirty="0" err="1">
                <a:solidFill>
                  <a:srgbClr val="FFFF00"/>
                </a:solidFill>
              </a:rPr>
              <a:t>problem</a:t>
            </a:r>
            <a:r>
              <a:rPr lang="nl-NL" b="0" baseline="0" dirty="0">
                <a:solidFill>
                  <a:srgbClr val="FFFF00"/>
                </a:solidFill>
              </a:rPr>
              <a:t> is </a:t>
            </a:r>
            <a:r>
              <a:rPr lang="nl-NL" b="0" baseline="0" dirty="0" err="1">
                <a:solidFill>
                  <a:srgbClr val="FFFF00"/>
                </a:solidFill>
              </a:rPr>
              <a:t>still</a:t>
            </a:r>
            <a:r>
              <a:rPr lang="nl-NL" b="0" baseline="0" dirty="0">
                <a:solidFill>
                  <a:srgbClr val="FFFF00"/>
                </a:solidFill>
              </a:rPr>
              <a:t> </a:t>
            </a:r>
            <a:r>
              <a:rPr lang="nl-NL" b="0" baseline="0" dirty="0" err="1">
                <a:solidFill>
                  <a:srgbClr val="FFFF00"/>
                </a:solidFill>
              </a:rPr>
              <a:t>discussed</a:t>
            </a:r>
            <a:r>
              <a:rPr lang="nl-NL" b="0" baseline="0" dirty="0">
                <a:solidFill>
                  <a:srgbClr val="FFFF00"/>
                </a:solidFill>
              </a:rPr>
              <a:t>, </a:t>
            </a:r>
            <a:r>
              <a:rPr lang="nl-NL" b="0" baseline="0" dirty="0" err="1">
                <a:solidFill>
                  <a:srgbClr val="FFFF00"/>
                </a:solidFill>
              </a:rPr>
              <a:t>and</a:t>
            </a:r>
            <a:r>
              <a:rPr lang="nl-NL" b="0" baseline="0" dirty="0">
                <a:solidFill>
                  <a:srgbClr val="FFFF00"/>
                </a:solidFill>
              </a:rPr>
              <a:t> </a:t>
            </a:r>
            <a:r>
              <a:rPr lang="nl-NL" b="0" baseline="0" dirty="0" err="1">
                <a:solidFill>
                  <a:srgbClr val="FFFF00"/>
                </a:solidFill>
              </a:rPr>
              <a:t>will</a:t>
            </a:r>
            <a:r>
              <a:rPr lang="nl-NL" b="0" baseline="0" dirty="0">
                <a:solidFill>
                  <a:srgbClr val="FFFF00"/>
                </a:solidFill>
              </a:rPr>
              <a:t> never </a:t>
            </a:r>
            <a:r>
              <a:rPr lang="nl-NL" b="0" baseline="0" dirty="0" err="1">
                <a:solidFill>
                  <a:srgbClr val="FFFF00"/>
                </a:solidFill>
              </a:rPr>
              <a:t>be</a:t>
            </a:r>
            <a:r>
              <a:rPr lang="nl-NL" b="0" baseline="0" dirty="0">
                <a:solidFill>
                  <a:srgbClr val="FFFF00"/>
                </a:solidFill>
              </a:rPr>
              <a:t> </a:t>
            </a:r>
            <a:r>
              <a:rPr lang="nl-NL" b="0" baseline="0" dirty="0" err="1">
                <a:solidFill>
                  <a:srgbClr val="FFFF00"/>
                </a:solidFill>
              </a:rPr>
              <a:t>fully</a:t>
            </a:r>
            <a:r>
              <a:rPr lang="nl-NL" b="0" baseline="0" dirty="0">
                <a:solidFill>
                  <a:srgbClr val="FFFF00"/>
                </a:solidFill>
              </a:rPr>
              <a:t> </a:t>
            </a:r>
            <a:r>
              <a:rPr lang="nl-NL" b="0" baseline="0" dirty="0" err="1">
                <a:solidFill>
                  <a:srgbClr val="FFFF00"/>
                </a:solidFill>
              </a:rPr>
              <a:t>answered</a:t>
            </a:r>
            <a:r>
              <a:rPr lang="nl-NL" b="0" baseline="0" dirty="0">
                <a:solidFill>
                  <a:srgbClr val="FFFF00"/>
                </a:solidFill>
              </a:rPr>
              <a:t>. The NVVE stands </a:t>
            </a:r>
            <a:r>
              <a:rPr lang="nl-NL" b="0" baseline="0" dirty="0" err="1">
                <a:solidFill>
                  <a:srgbClr val="FFFF00"/>
                </a:solidFill>
              </a:rPr>
              <a:t>for</a:t>
            </a:r>
            <a:r>
              <a:rPr lang="nl-NL" b="0" baseline="0" dirty="0">
                <a:solidFill>
                  <a:srgbClr val="FFFF00"/>
                </a:solidFill>
              </a:rPr>
              <a:t> </a:t>
            </a:r>
            <a:r>
              <a:rPr lang="nl-NL" b="0" baseline="0" dirty="0" err="1">
                <a:solidFill>
                  <a:srgbClr val="FFFF00"/>
                </a:solidFill>
              </a:rPr>
              <a:t>the</a:t>
            </a:r>
            <a:r>
              <a:rPr lang="nl-NL" b="0" baseline="0" dirty="0">
                <a:solidFill>
                  <a:srgbClr val="FFFF00"/>
                </a:solidFill>
              </a:rPr>
              <a:t> </a:t>
            </a:r>
            <a:r>
              <a:rPr lang="nl-NL" b="0" baseline="0" dirty="0" err="1">
                <a:solidFill>
                  <a:srgbClr val="FFFF00"/>
                </a:solidFill>
              </a:rPr>
              <a:t>possibilities</a:t>
            </a:r>
            <a:r>
              <a:rPr lang="nl-NL" b="0" baseline="0" dirty="0">
                <a:solidFill>
                  <a:srgbClr val="FFFF00"/>
                </a:solidFill>
              </a:rPr>
              <a:t> </a:t>
            </a:r>
            <a:r>
              <a:rPr lang="nl-NL" b="0" baseline="0" dirty="0" err="1">
                <a:solidFill>
                  <a:srgbClr val="FFFF00"/>
                </a:solidFill>
              </a:rPr>
              <a:t>the</a:t>
            </a:r>
            <a:r>
              <a:rPr lang="nl-NL" b="0" baseline="0" dirty="0">
                <a:solidFill>
                  <a:srgbClr val="FFFF00"/>
                </a:solidFill>
              </a:rPr>
              <a:t> </a:t>
            </a:r>
            <a:r>
              <a:rPr lang="nl-NL" b="0" baseline="0" dirty="0" err="1">
                <a:solidFill>
                  <a:srgbClr val="FFFF00"/>
                </a:solidFill>
              </a:rPr>
              <a:t>advanced</a:t>
            </a:r>
            <a:r>
              <a:rPr lang="nl-NL" b="0" baseline="0" dirty="0">
                <a:solidFill>
                  <a:srgbClr val="FFFF00"/>
                </a:solidFill>
              </a:rPr>
              <a:t> </a:t>
            </a:r>
            <a:r>
              <a:rPr lang="nl-NL" b="0" baseline="0" dirty="0" err="1">
                <a:solidFill>
                  <a:srgbClr val="FFFF00"/>
                </a:solidFill>
              </a:rPr>
              <a:t>directives</a:t>
            </a:r>
            <a:r>
              <a:rPr lang="nl-NL" b="0" baseline="0" dirty="0">
                <a:solidFill>
                  <a:srgbClr val="FFFF00"/>
                </a:solidFill>
              </a:rPr>
              <a:t> </a:t>
            </a:r>
            <a:r>
              <a:rPr lang="nl-NL" b="0" baseline="0" dirty="0" err="1">
                <a:solidFill>
                  <a:srgbClr val="FFFF00"/>
                </a:solidFill>
              </a:rPr>
              <a:t>give</a:t>
            </a:r>
            <a:r>
              <a:rPr lang="nl-NL" b="0" baseline="0" dirty="0">
                <a:solidFill>
                  <a:srgbClr val="FFFF00"/>
                </a:solidFill>
              </a:rPr>
              <a:t>, </a:t>
            </a:r>
            <a:r>
              <a:rPr lang="nl-NL" b="0" baseline="0" dirty="0" err="1">
                <a:solidFill>
                  <a:srgbClr val="FFFF00"/>
                </a:solidFill>
              </a:rPr>
              <a:t>and</a:t>
            </a:r>
            <a:r>
              <a:rPr lang="nl-NL" b="0" baseline="0" dirty="0">
                <a:solidFill>
                  <a:srgbClr val="FFFF00"/>
                </a:solidFill>
              </a:rPr>
              <a:t> </a:t>
            </a:r>
            <a:r>
              <a:rPr lang="nl-NL" b="0" baseline="0" dirty="0" err="1">
                <a:solidFill>
                  <a:srgbClr val="FFFF00"/>
                </a:solidFill>
              </a:rPr>
              <a:t>strives</a:t>
            </a:r>
            <a:r>
              <a:rPr lang="nl-NL" b="0" baseline="0" dirty="0">
                <a:solidFill>
                  <a:srgbClr val="FFFF00"/>
                </a:solidFill>
              </a:rPr>
              <a:t> </a:t>
            </a:r>
            <a:r>
              <a:rPr lang="nl-NL" b="0" baseline="0" dirty="0" err="1">
                <a:solidFill>
                  <a:srgbClr val="FFFF00"/>
                </a:solidFill>
              </a:rPr>
              <a:t>for</a:t>
            </a:r>
            <a:r>
              <a:rPr lang="nl-NL" b="0" baseline="0" dirty="0">
                <a:solidFill>
                  <a:srgbClr val="FFFF00"/>
                </a:solidFill>
              </a:rPr>
              <a:t> more </a:t>
            </a:r>
            <a:r>
              <a:rPr lang="nl-NL" b="0" baseline="0" dirty="0" err="1">
                <a:solidFill>
                  <a:srgbClr val="FFFF00"/>
                </a:solidFill>
              </a:rPr>
              <a:t>adaption</a:t>
            </a:r>
            <a:r>
              <a:rPr lang="nl-NL" b="0" baseline="0" dirty="0">
                <a:solidFill>
                  <a:srgbClr val="FFFF00"/>
                </a:solidFill>
              </a:rPr>
              <a:t> of </a:t>
            </a:r>
            <a:r>
              <a:rPr lang="nl-NL" b="0" baseline="0" dirty="0" err="1">
                <a:solidFill>
                  <a:srgbClr val="FFFF00"/>
                </a:solidFill>
              </a:rPr>
              <a:t>it</a:t>
            </a:r>
            <a:r>
              <a:rPr lang="nl-NL" b="0" baseline="0" dirty="0">
                <a:solidFill>
                  <a:srgbClr val="FFFF00"/>
                </a:solidFill>
              </a:rPr>
              <a:t> </a:t>
            </a:r>
            <a:r>
              <a:rPr lang="nl-NL" b="0" baseline="0" dirty="0" err="1">
                <a:solidFill>
                  <a:srgbClr val="FFFF00"/>
                </a:solidFill>
              </a:rPr>
              <a:t>by</a:t>
            </a:r>
            <a:r>
              <a:rPr lang="nl-NL" b="0" baseline="0" dirty="0">
                <a:solidFill>
                  <a:srgbClr val="FFFF00"/>
                </a:solidFill>
              </a:rPr>
              <a:t> </a:t>
            </a:r>
            <a:r>
              <a:rPr lang="nl-NL" b="0" baseline="0" dirty="0" err="1">
                <a:solidFill>
                  <a:srgbClr val="FFFF00"/>
                </a:solidFill>
              </a:rPr>
              <a:t>physicians</a:t>
            </a:r>
            <a:r>
              <a:rPr lang="nl-NL" b="0" baseline="0" dirty="0">
                <a:solidFill>
                  <a:srgbClr val="FFFF00"/>
                </a:solidFill>
              </a:rPr>
              <a:t>. </a:t>
            </a:r>
            <a:br>
              <a:rPr lang="nl-NL" baseline="0" dirty="0"/>
            </a:b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DD467-47D2-4501-812D-0C5489B687A9}" type="slidenum">
              <a:rPr lang="nl-NL" smtClean="0"/>
              <a:pPr/>
              <a:t>5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232991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This</a:t>
            </a:r>
            <a:r>
              <a:rPr lang="nl-NL" dirty="0"/>
              <a:t> picture </a:t>
            </a:r>
            <a:r>
              <a:rPr lang="nl-NL" dirty="0" err="1"/>
              <a:t>gives</a:t>
            </a:r>
            <a:r>
              <a:rPr lang="nl-NL" dirty="0"/>
              <a:t> a </a:t>
            </a:r>
            <a:r>
              <a:rPr lang="nl-NL" dirty="0" err="1"/>
              <a:t>good</a:t>
            </a:r>
            <a:r>
              <a:rPr lang="nl-NL" dirty="0"/>
              <a:t> view of </a:t>
            </a:r>
            <a:r>
              <a:rPr lang="nl-NL" dirty="0" err="1"/>
              <a:t>the</a:t>
            </a:r>
            <a:r>
              <a:rPr lang="nl-NL" dirty="0"/>
              <a:t> Dutch </a:t>
            </a:r>
            <a:r>
              <a:rPr lang="nl-NL" dirty="0" err="1"/>
              <a:t>practice</a:t>
            </a:r>
            <a:r>
              <a:rPr lang="nl-NL" baseline="0" dirty="0"/>
              <a:t> </a:t>
            </a:r>
            <a:r>
              <a:rPr lang="nl-NL" baseline="0" dirty="0" err="1"/>
              <a:t>through</a:t>
            </a:r>
            <a:r>
              <a:rPr lang="nl-NL" baseline="0" dirty="0"/>
              <a:t> </a:t>
            </a:r>
            <a:r>
              <a:rPr lang="nl-NL" baseline="0" dirty="0" err="1"/>
              <a:t>the</a:t>
            </a:r>
            <a:r>
              <a:rPr lang="nl-NL" baseline="0" dirty="0"/>
              <a:t> </a:t>
            </a:r>
            <a:r>
              <a:rPr lang="nl-NL" baseline="0" dirty="0" err="1"/>
              <a:t>years</a:t>
            </a:r>
            <a:r>
              <a:rPr lang="nl-NL" baseline="0" dirty="0"/>
              <a:t>.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DD467-47D2-4501-812D-0C5489B687A9}" type="slidenum">
              <a:rPr lang="nl-NL" smtClean="0"/>
              <a:pPr/>
              <a:t>6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793925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Every five </a:t>
            </a:r>
            <a:r>
              <a:rPr lang="nl-NL" dirty="0" err="1"/>
              <a:t>years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law</a:t>
            </a:r>
            <a:r>
              <a:rPr lang="nl-NL" dirty="0"/>
              <a:t> is </a:t>
            </a:r>
            <a:r>
              <a:rPr lang="nl-NL" dirty="0" err="1"/>
              <a:t>evaluated</a:t>
            </a:r>
            <a:r>
              <a:rPr lang="nl-NL" dirty="0"/>
              <a:t>. The </a:t>
            </a:r>
            <a:r>
              <a:rPr lang="nl-NL" dirty="0" err="1"/>
              <a:t>third</a:t>
            </a:r>
            <a:r>
              <a:rPr lang="nl-NL" dirty="0"/>
              <a:t> </a:t>
            </a:r>
            <a:r>
              <a:rPr lang="nl-NL" dirty="0" err="1"/>
              <a:t>evaluation</a:t>
            </a:r>
            <a:r>
              <a:rPr lang="nl-NL" dirty="0"/>
              <a:t> was </a:t>
            </a:r>
            <a:r>
              <a:rPr lang="nl-NL" dirty="0" err="1"/>
              <a:t>published</a:t>
            </a:r>
            <a:r>
              <a:rPr lang="nl-NL" dirty="0"/>
              <a:t> last May</a:t>
            </a:r>
            <a:r>
              <a:rPr lang="nl-NL" baseline="0" dirty="0"/>
              <a:t>. The </a:t>
            </a:r>
            <a:r>
              <a:rPr lang="nl-NL" baseline="0" dirty="0" err="1"/>
              <a:t>m</a:t>
            </a:r>
            <a:r>
              <a:rPr lang="nl-NL" dirty="0" err="1"/>
              <a:t>ain</a:t>
            </a:r>
            <a:r>
              <a:rPr lang="nl-NL" baseline="0" dirty="0"/>
              <a:t> </a:t>
            </a:r>
            <a:r>
              <a:rPr lang="nl-NL" baseline="0" dirty="0" err="1"/>
              <a:t>conclusions</a:t>
            </a:r>
            <a:r>
              <a:rPr lang="nl-NL" baseline="0" dirty="0"/>
              <a:t> are: </a:t>
            </a:r>
            <a:endParaRPr lang="nl-NL" dirty="0"/>
          </a:p>
          <a:p>
            <a:pPr marL="171450" indent="-171450">
              <a:buFontTx/>
              <a:buChar char="-"/>
            </a:pPr>
            <a:r>
              <a:rPr lang="nl-NL" baseline="0" dirty="0"/>
              <a:t>The </a:t>
            </a:r>
            <a:r>
              <a:rPr lang="nl-NL" baseline="0" dirty="0" err="1"/>
              <a:t>number</a:t>
            </a:r>
            <a:r>
              <a:rPr lang="nl-NL" baseline="0" dirty="0"/>
              <a:t> of cases in </a:t>
            </a:r>
            <a:r>
              <a:rPr lang="nl-NL" baseline="0" dirty="0" err="1"/>
              <a:t>which</a:t>
            </a:r>
            <a:r>
              <a:rPr lang="nl-NL" baseline="0" dirty="0"/>
              <a:t> </a:t>
            </a:r>
            <a:r>
              <a:rPr lang="nl-NL" baseline="0" dirty="0" err="1"/>
              <a:t>euthanasia</a:t>
            </a:r>
            <a:r>
              <a:rPr lang="nl-NL" baseline="0" dirty="0"/>
              <a:t> is </a:t>
            </a:r>
            <a:r>
              <a:rPr lang="nl-NL" baseline="0" dirty="0" err="1"/>
              <a:t>applied</a:t>
            </a:r>
            <a:r>
              <a:rPr lang="nl-NL" baseline="0" dirty="0"/>
              <a:t>, has </a:t>
            </a:r>
            <a:r>
              <a:rPr lang="nl-NL" baseline="0" dirty="0" err="1"/>
              <a:t>increased</a:t>
            </a:r>
            <a:r>
              <a:rPr lang="nl-NL" baseline="0" dirty="0"/>
              <a:t>.  </a:t>
            </a:r>
          </a:p>
          <a:p>
            <a:pPr marL="171450" indent="-171450">
              <a:buFontTx/>
              <a:buChar char="-"/>
            </a:pPr>
            <a:r>
              <a:rPr lang="nl-NL" baseline="0" dirty="0"/>
              <a:t>The </a:t>
            </a:r>
            <a:r>
              <a:rPr lang="nl-NL" baseline="0" dirty="0" err="1"/>
              <a:t>number</a:t>
            </a:r>
            <a:r>
              <a:rPr lang="nl-NL" baseline="0" dirty="0"/>
              <a:t> of cases in </a:t>
            </a:r>
            <a:r>
              <a:rPr lang="nl-NL" baseline="0" dirty="0" err="1"/>
              <a:t>which</a:t>
            </a:r>
            <a:r>
              <a:rPr lang="nl-NL" baseline="0" dirty="0"/>
              <a:t> </a:t>
            </a:r>
            <a:r>
              <a:rPr lang="nl-NL" baseline="0" dirty="0" err="1"/>
              <a:t>euthanasia</a:t>
            </a:r>
            <a:r>
              <a:rPr lang="nl-NL" baseline="0" dirty="0"/>
              <a:t> in cases of dementia is </a:t>
            </a:r>
            <a:r>
              <a:rPr lang="nl-NL" baseline="0" dirty="0" err="1"/>
              <a:t>applied</a:t>
            </a:r>
            <a:r>
              <a:rPr lang="nl-NL" baseline="0" dirty="0"/>
              <a:t>, has </a:t>
            </a:r>
            <a:r>
              <a:rPr lang="nl-NL" baseline="0" dirty="0" err="1"/>
              <a:t>increased</a:t>
            </a:r>
            <a:r>
              <a:rPr lang="nl-NL" baseline="0" dirty="0"/>
              <a:t>: </a:t>
            </a:r>
            <a:r>
              <a:rPr lang="nl-NL" b="1" baseline="0" dirty="0"/>
              <a:t>(</a:t>
            </a:r>
            <a:r>
              <a:rPr lang="nl-NL" b="1" baseline="0" dirty="0">
                <a:solidFill>
                  <a:srgbClr val="FFFF00"/>
                </a:solidFill>
              </a:rPr>
              <a:t>20…… </a:t>
            </a:r>
            <a:r>
              <a:rPr lang="nl-NL" b="1" baseline="0" dirty="0">
                <a:solidFill>
                  <a:srgbClr val="FFFF00"/>
                </a:solidFill>
                <a:sym typeface="Wingdings" panose="05000000000000000000" pitchFamily="2" charset="2"/>
              </a:rPr>
              <a:t> </a:t>
            </a:r>
            <a:r>
              <a:rPr lang="nl-NL" b="1" baseline="0" dirty="0">
                <a:solidFill>
                  <a:srgbClr val="FFFF00"/>
                </a:solidFill>
              </a:rPr>
              <a:t>2016: 141 cases, 48 bij </a:t>
            </a:r>
            <a:r>
              <a:rPr lang="nl-NL" b="1" baseline="0" dirty="0" err="1">
                <a:solidFill>
                  <a:srgbClr val="FFFF00"/>
                </a:solidFill>
              </a:rPr>
              <a:t>slk</a:t>
            </a:r>
            <a:r>
              <a:rPr lang="nl-NL" b="1" baseline="0" dirty="0">
                <a:solidFill>
                  <a:srgbClr val="FFFF00"/>
                </a:solidFill>
              </a:rPr>
              <a:t>, 3 bij 5 over 12)</a:t>
            </a:r>
          </a:p>
          <a:p>
            <a:pPr marL="171450" indent="-171450">
              <a:buFontTx/>
              <a:buChar char="-"/>
            </a:pPr>
            <a:r>
              <a:rPr lang="nl-NL" baseline="0" dirty="0"/>
              <a:t>The </a:t>
            </a:r>
            <a:r>
              <a:rPr lang="nl-NL" baseline="0" dirty="0" err="1"/>
              <a:t>number</a:t>
            </a:r>
            <a:r>
              <a:rPr lang="nl-NL" baseline="0" dirty="0"/>
              <a:t> of cases in </a:t>
            </a:r>
            <a:r>
              <a:rPr lang="nl-NL" baseline="0" dirty="0" err="1"/>
              <a:t>which</a:t>
            </a:r>
            <a:r>
              <a:rPr lang="nl-NL" baseline="0" dirty="0"/>
              <a:t> </a:t>
            </a:r>
            <a:r>
              <a:rPr lang="nl-NL" baseline="0" dirty="0" err="1"/>
              <a:t>palliative</a:t>
            </a:r>
            <a:r>
              <a:rPr lang="nl-NL" baseline="0" dirty="0"/>
              <a:t> </a:t>
            </a:r>
            <a:r>
              <a:rPr lang="nl-NL" baseline="0" dirty="0" err="1"/>
              <a:t>sedation</a:t>
            </a:r>
            <a:r>
              <a:rPr lang="nl-NL" baseline="0" dirty="0"/>
              <a:t> is </a:t>
            </a:r>
            <a:r>
              <a:rPr lang="nl-NL" baseline="0" dirty="0" err="1"/>
              <a:t>applied</a:t>
            </a:r>
            <a:r>
              <a:rPr lang="nl-NL" baseline="0" dirty="0"/>
              <a:t> has </a:t>
            </a:r>
            <a:r>
              <a:rPr lang="nl-NL" baseline="0" dirty="0" err="1"/>
              <a:t>increased</a:t>
            </a:r>
            <a:r>
              <a:rPr lang="nl-NL" baseline="0" dirty="0"/>
              <a:t>, more </a:t>
            </a:r>
            <a:r>
              <a:rPr lang="nl-NL" baseline="0" dirty="0" err="1"/>
              <a:t>than</a:t>
            </a:r>
            <a:r>
              <a:rPr lang="nl-NL" baseline="0" dirty="0"/>
              <a:t> </a:t>
            </a:r>
            <a:r>
              <a:rPr lang="nl-NL" baseline="0" dirty="0" err="1"/>
              <a:t>euthanasia</a:t>
            </a:r>
            <a:endParaRPr lang="nl-NL" baseline="0" dirty="0"/>
          </a:p>
          <a:p>
            <a:pPr marL="171450" indent="-171450">
              <a:buFontTx/>
              <a:buChar char="-"/>
            </a:pPr>
            <a:r>
              <a:rPr lang="nl-NL" baseline="0" dirty="0"/>
              <a:t>The review system </a:t>
            </a:r>
            <a:r>
              <a:rPr lang="nl-NL" baseline="0" dirty="0" err="1"/>
              <a:t>functions</a:t>
            </a:r>
            <a:r>
              <a:rPr lang="nl-NL" baseline="0" dirty="0"/>
              <a:t> well. </a:t>
            </a:r>
            <a:r>
              <a:rPr lang="nl-NL" baseline="0" dirty="0" err="1"/>
              <a:t>Some</a:t>
            </a:r>
            <a:r>
              <a:rPr lang="nl-NL" baseline="0" dirty="0"/>
              <a:t> </a:t>
            </a:r>
            <a:r>
              <a:rPr lang="nl-NL" baseline="0" dirty="0" err="1"/>
              <a:t>developments</a:t>
            </a:r>
            <a:r>
              <a:rPr lang="nl-NL" baseline="0" dirty="0"/>
              <a:t>: </a:t>
            </a:r>
            <a:r>
              <a:rPr lang="nl-NL" baseline="0" dirty="0" err="1"/>
              <a:t>evaluation</a:t>
            </a:r>
            <a:r>
              <a:rPr lang="nl-NL" baseline="0" dirty="0"/>
              <a:t> of </a:t>
            </a:r>
            <a:r>
              <a:rPr lang="nl-NL" baseline="0" dirty="0" err="1"/>
              <a:t>the</a:t>
            </a:r>
            <a:r>
              <a:rPr lang="nl-NL" baseline="0" dirty="0"/>
              <a:t> review </a:t>
            </a:r>
            <a:r>
              <a:rPr lang="nl-NL" baseline="0" dirty="0" err="1"/>
              <a:t>committees</a:t>
            </a:r>
            <a:r>
              <a:rPr lang="nl-NL" baseline="0" dirty="0"/>
              <a:t>, </a:t>
            </a:r>
            <a:r>
              <a:rPr lang="nl-NL" baseline="0" dirty="0" err="1"/>
              <a:t>standardization</a:t>
            </a:r>
            <a:r>
              <a:rPr lang="nl-NL" baseline="0" dirty="0"/>
              <a:t> </a:t>
            </a:r>
            <a:r>
              <a:rPr lang="nl-NL" baseline="0" dirty="0" err="1"/>
              <a:t>by</a:t>
            </a:r>
            <a:r>
              <a:rPr lang="nl-NL" baseline="0" dirty="0"/>
              <a:t> a Code of </a:t>
            </a:r>
            <a:r>
              <a:rPr lang="nl-NL" baseline="0" dirty="0" err="1"/>
              <a:t>practice</a:t>
            </a:r>
            <a:endParaRPr lang="nl-NL" baseline="0" dirty="0"/>
          </a:p>
          <a:p>
            <a:pPr marL="171450" indent="-171450">
              <a:buFontTx/>
              <a:buChar char="-"/>
            </a:pPr>
            <a:endParaRPr lang="nl-NL" baseline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/>
              <a:t>In 2013 a few NVVE members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who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are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passionate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about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individual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autonomy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founded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organisation</a:t>
            </a:r>
            <a:r>
              <a:rPr lang="nl-NL" baseline="0" dirty="0"/>
              <a:t> “Cooperation Last Will”. </a:t>
            </a:r>
            <a:br>
              <a:rPr lang="nl-NL" baseline="0" dirty="0"/>
            </a:b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goal of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organisation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provide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individuals</a:t>
            </a:r>
            <a:r>
              <a:rPr lang="nl-NL" sz="11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1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above</a:t>
            </a:r>
            <a:r>
              <a:rPr lang="nl-NL" sz="11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1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nl-NL" sz="11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1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age</a:t>
            </a:r>
            <a:r>
              <a:rPr lang="nl-NL" sz="11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18,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possibility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end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their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own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life, without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help of </a:t>
            </a:r>
            <a:r>
              <a:rPr lang="nl-NL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others</a:t>
            </a:r>
            <a:r>
              <a:rPr lang="nl-NL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/>
              <a:t>In 2017 </a:t>
            </a:r>
            <a:r>
              <a:rPr lang="nl-NL" dirty="0" err="1"/>
              <a:t>they</a:t>
            </a:r>
            <a:r>
              <a:rPr lang="nl-NL" dirty="0"/>
              <a:t> </a:t>
            </a:r>
            <a:r>
              <a:rPr lang="nl-NL" dirty="0" err="1"/>
              <a:t>discovered</a:t>
            </a:r>
            <a:r>
              <a:rPr lang="nl-NL" baseline="0" dirty="0"/>
              <a:t> </a:t>
            </a:r>
            <a:r>
              <a:rPr lang="nl-NL" baseline="0" dirty="0" err="1"/>
              <a:t>that</a:t>
            </a:r>
            <a:r>
              <a:rPr lang="nl-NL" baseline="0" dirty="0"/>
              <a:t> a </a:t>
            </a:r>
            <a:r>
              <a:rPr lang="nl-NL" baseline="0" dirty="0" err="1"/>
              <a:t>certain</a:t>
            </a:r>
            <a:r>
              <a:rPr lang="nl-NL" baseline="0" dirty="0"/>
              <a:t> product, </a:t>
            </a:r>
            <a:r>
              <a:rPr lang="nl-NL" baseline="0" dirty="0" err="1"/>
              <a:t>used</a:t>
            </a:r>
            <a:r>
              <a:rPr lang="nl-NL" baseline="0" dirty="0"/>
              <a:t> in labs, </a:t>
            </a:r>
            <a:r>
              <a:rPr lang="nl-NL" baseline="0" dirty="0" err="1"/>
              <a:t>would</a:t>
            </a:r>
            <a:r>
              <a:rPr lang="nl-NL" baseline="0" dirty="0"/>
              <a:t> </a:t>
            </a:r>
            <a:r>
              <a:rPr lang="nl-NL" baseline="0" dirty="0" err="1"/>
              <a:t>cause</a:t>
            </a:r>
            <a:r>
              <a:rPr lang="nl-NL" baseline="0" dirty="0"/>
              <a:t> </a:t>
            </a:r>
            <a:r>
              <a:rPr lang="nl-NL" baseline="0" dirty="0" err="1"/>
              <a:t>death</a:t>
            </a:r>
            <a:r>
              <a:rPr lang="nl-NL" baseline="0" dirty="0"/>
              <a:t>, without severe </a:t>
            </a:r>
            <a:r>
              <a:rPr lang="nl-NL" baseline="0" dirty="0" err="1"/>
              <a:t>pain</a:t>
            </a:r>
            <a:r>
              <a:rPr lang="nl-NL" baseline="0" dirty="0"/>
              <a:t> or suffering.</a:t>
            </a:r>
            <a:endParaRPr lang="nl-NL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/>
              <a:t>At</a:t>
            </a:r>
            <a:r>
              <a:rPr lang="nl-NL" baseline="0" dirty="0"/>
              <a:t> </a:t>
            </a:r>
            <a:r>
              <a:rPr lang="nl-NL" baseline="0" dirty="0" err="1"/>
              <a:t>t</a:t>
            </a:r>
            <a:r>
              <a:rPr lang="nl-NL" dirty="0" err="1"/>
              <a:t>he</a:t>
            </a:r>
            <a:r>
              <a:rPr lang="nl-NL" baseline="0" dirty="0"/>
              <a:t> 1</a:t>
            </a:r>
            <a:r>
              <a:rPr lang="nl-NL" dirty="0"/>
              <a:t>st </a:t>
            </a:r>
            <a:r>
              <a:rPr lang="nl-NL" dirty="0" err="1"/>
              <a:t>septembre</a:t>
            </a:r>
            <a:r>
              <a:rPr lang="nl-NL" dirty="0"/>
              <a:t> of </a:t>
            </a:r>
            <a:r>
              <a:rPr lang="nl-NL" dirty="0" err="1"/>
              <a:t>this</a:t>
            </a:r>
            <a:r>
              <a:rPr lang="nl-NL" dirty="0"/>
              <a:t> </a:t>
            </a:r>
            <a:r>
              <a:rPr lang="nl-NL" dirty="0" err="1"/>
              <a:t>year</a:t>
            </a:r>
            <a:r>
              <a:rPr lang="nl-NL" dirty="0"/>
              <a:t>,</a:t>
            </a:r>
            <a:r>
              <a:rPr lang="nl-NL" baseline="0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national</a:t>
            </a:r>
            <a:r>
              <a:rPr lang="nl-NL" dirty="0"/>
              <a:t> </a:t>
            </a:r>
            <a:r>
              <a:rPr lang="nl-NL" dirty="0" err="1"/>
              <a:t>television</a:t>
            </a:r>
            <a:r>
              <a:rPr lang="nl-NL" dirty="0"/>
              <a:t> </a:t>
            </a:r>
            <a:r>
              <a:rPr lang="nl-NL" dirty="0" err="1"/>
              <a:t>brought</a:t>
            </a:r>
            <a:r>
              <a:rPr lang="nl-NL" dirty="0"/>
              <a:t> </a:t>
            </a:r>
            <a:r>
              <a:rPr lang="nl-NL" dirty="0" err="1"/>
              <a:t>this</a:t>
            </a:r>
            <a:r>
              <a:rPr lang="nl-NL" dirty="0"/>
              <a:t> </a:t>
            </a:r>
            <a:r>
              <a:rPr lang="nl-NL" dirty="0" err="1"/>
              <a:t>news</a:t>
            </a:r>
            <a:r>
              <a:rPr lang="nl-NL" dirty="0"/>
              <a:t>, </a:t>
            </a:r>
            <a:r>
              <a:rPr lang="nl-NL" dirty="0" err="1"/>
              <a:t>which</a:t>
            </a:r>
            <a:r>
              <a:rPr lang="nl-NL" dirty="0"/>
              <a:t> </a:t>
            </a:r>
            <a:r>
              <a:rPr lang="nl-NL" dirty="0" err="1"/>
              <a:t>ofcourse</a:t>
            </a:r>
            <a:r>
              <a:rPr lang="nl-NL" dirty="0"/>
              <a:t> lead</a:t>
            </a:r>
            <a:r>
              <a:rPr lang="nl-NL" baseline="0" dirty="0"/>
              <a:t> </a:t>
            </a:r>
            <a:r>
              <a:rPr lang="nl-NL" baseline="0" dirty="0" err="1"/>
              <a:t>to</a:t>
            </a:r>
            <a:r>
              <a:rPr lang="nl-NL" baseline="0" dirty="0"/>
              <a:t> </a:t>
            </a:r>
            <a:r>
              <a:rPr lang="nl-NL" baseline="0" dirty="0" err="1"/>
              <a:t>questions</a:t>
            </a:r>
            <a:r>
              <a:rPr lang="nl-NL" baseline="0" dirty="0"/>
              <a:t> in </a:t>
            </a:r>
            <a:r>
              <a:rPr lang="nl-NL" baseline="0" dirty="0" err="1"/>
              <a:t>parliament</a:t>
            </a:r>
            <a:r>
              <a:rPr lang="nl-NL" baseline="0" dirty="0"/>
              <a:t>, </a:t>
            </a:r>
            <a:r>
              <a:rPr lang="nl-NL" baseline="0" dirty="0" err="1"/>
              <a:t>and</a:t>
            </a:r>
            <a:r>
              <a:rPr lang="nl-NL" baseline="0" dirty="0"/>
              <a:t> a lot of media attention.</a:t>
            </a:r>
          </a:p>
          <a:p>
            <a:pPr marL="0" indent="0">
              <a:buFontTx/>
              <a:buNone/>
            </a:pPr>
            <a:endParaRPr lang="nl-NL" dirty="0"/>
          </a:p>
          <a:p>
            <a:pPr marL="0" indent="0">
              <a:buFontTx/>
              <a:buNone/>
            </a:pPr>
            <a:r>
              <a:rPr lang="nl-NL" dirty="0" err="1"/>
              <a:t>Some</a:t>
            </a:r>
            <a:r>
              <a:rPr lang="nl-NL" dirty="0"/>
              <a:t> weeks </a:t>
            </a:r>
            <a:r>
              <a:rPr lang="nl-NL" dirty="0" err="1"/>
              <a:t>ago</a:t>
            </a:r>
            <a:r>
              <a:rPr lang="nl-NL" baseline="0" dirty="0"/>
              <a:t> we </a:t>
            </a:r>
            <a:r>
              <a:rPr lang="nl-NL" baseline="0" dirty="0" err="1"/>
              <a:t>heard</a:t>
            </a:r>
            <a:r>
              <a:rPr lang="nl-NL" baseline="0" dirty="0"/>
              <a:t> </a:t>
            </a:r>
            <a:r>
              <a:rPr lang="nl-NL" baseline="0" dirty="0" err="1"/>
              <a:t>that</a:t>
            </a:r>
            <a:r>
              <a:rPr lang="nl-NL" baseline="0" dirty="0"/>
              <a:t> </a:t>
            </a:r>
            <a:r>
              <a:rPr lang="nl-NL" dirty="0" err="1"/>
              <a:t>the</a:t>
            </a:r>
            <a:r>
              <a:rPr lang="nl-NL" dirty="0"/>
              <a:t> Public </a:t>
            </a:r>
            <a:r>
              <a:rPr lang="nl-NL" dirty="0" err="1"/>
              <a:t>Prosecution</a:t>
            </a:r>
            <a:r>
              <a:rPr lang="nl-NL" baseline="0" dirty="0"/>
              <a:t> </a:t>
            </a:r>
            <a:r>
              <a:rPr lang="nl-NL" baseline="0" dirty="0" err="1"/>
              <a:t>decided</a:t>
            </a:r>
            <a:r>
              <a:rPr lang="nl-NL" baseline="0" dirty="0"/>
              <a:t> </a:t>
            </a:r>
            <a:r>
              <a:rPr lang="nl-NL" baseline="0" dirty="0" err="1"/>
              <a:t>to</a:t>
            </a:r>
            <a:r>
              <a:rPr lang="nl-NL" baseline="0" dirty="0"/>
              <a:t> look </a:t>
            </a:r>
            <a:r>
              <a:rPr lang="nl-NL" baseline="0" dirty="0" err="1"/>
              <a:t>into</a:t>
            </a:r>
            <a:r>
              <a:rPr lang="nl-NL" baseline="0" dirty="0"/>
              <a:t> </a:t>
            </a:r>
            <a:r>
              <a:rPr lang="nl-NL" baseline="0" dirty="0" err="1"/>
              <a:t>the</a:t>
            </a:r>
            <a:r>
              <a:rPr lang="nl-NL" baseline="0" dirty="0"/>
              <a:t> matter of a </a:t>
            </a:r>
            <a:r>
              <a:rPr lang="nl-NL" baseline="0" dirty="0" err="1"/>
              <a:t>euthanasia</a:t>
            </a:r>
            <a:r>
              <a:rPr lang="nl-NL" baseline="0" dirty="0"/>
              <a:t> case </a:t>
            </a:r>
            <a:r>
              <a:rPr lang="nl-NL" baseline="0" dirty="0" err="1"/>
              <a:t>that</a:t>
            </a:r>
            <a:r>
              <a:rPr lang="nl-NL" baseline="0" dirty="0"/>
              <a:t> was </a:t>
            </a:r>
            <a:r>
              <a:rPr lang="nl-NL" baseline="0" dirty="0" err="1"/>
              <a:t>applied</a:t>
            </a:r>
            <a:r>
              <a:rPr lang="nl-NL" baseline="0" dirty="0"/>
              <a:t> in 2016.</a:t>
            </a:r>
          </a:p>
          <a:p>
            <a:pPr marL="0" indent="0">
              <a:buFontTx/>
              <a:buNone/>
            </a:pPr>
            <a:r>
              <a:rPr lang="nl-NL" dirty="0"/>
              <a:t>The review </a:t>
            </a:r>
            <a:r>
              <a:rPr lang="nl-NL" dirty="0" err="1"/>
              <a:t>committees</a:t>
            </a:r>
            <a:r>
              <a:rPr lang="nl-NL" baseline="0" dirty="0"/>
              <a:t> had </a:t>
            </a:r>
            <a:r>
              <a:rPr lang="nl-NL" baseline="0" dirty="0" err="1"/>
              <a:t>labeled</a:t>
            </a:r>
            <a:r>
              <a:rPr lang="nl-NL" baseline="0" dirty="0"/>
              <a:t> </a:t>
            </a:r>
            <a:r>
              <a:rPr lang="nl-NL" baseline="0" dirty="0" err="1"/>
              <a:t>this</a:t>
            </a:r>
            <a:r>
              <a:rPr lang="nl-NL" baseline="0" dirty="0"/>
              <a:t> case as ‘</a:t>
            </a:r>
            <a:r>
              <a:rPr lang="nl-NL" baseline="0" dirty="0" err="1"/>
              <a:t>not</a:t>
            </a:r>
            <a:r>
              <a:rPr lang="nl-NL" baseline="0" dirty="0"/>
              <a:t> </a:t>
            </a:r>
            <a:r>
              <a:rPr lang="nl-NL" baseline="0" dirty="0" err="1"/>
              <a:t>according</a:t>
            </a:r>
            <a:r>
              <a:rPr lang="nl-NL" baseline="0" dirty="0"/>
              <a:t> </a:t>
            </a:r>
            <a:r>
              <a:rPr lang="nl-NL" baseline="0" dirty="0" err="1"/>
              <a:t>to</a:t>
            </a:r>
            <a:r>
              <a:rPr lang="nl-NL" baseline="0" dirty="0"/>
              <a:t> </a:t>
            </a:r>
            <a:r>
              <a:rPr lang="nl-NL" baseline="0" dirty="0" err="1"/>
              <a:t>the</a:t>
            </a:r>
            <a:r>
              <a:rPr lang="nl-NL" baseline="0" dirty="0"/>
              <a:t> </a:t>
            </a:r>
            <a:r>
              <a:rPr lang="nl-NL" baseline="0" dirty="0" err="1"/>
              <a:t>due</a:t>
            </a:r>
            <a:r>
              <a:rPr lang="nl-NL" baseline="0" dirty="0"/>
              <a:t> care criteria’, </a:t>
            </a:r>
            <a:r>
              <a:rPr lang="nl-NL" baseline="0" dirty="0" err="1"/>
              <a:t>and</a:t>
            </a:r>
            <a:r>
              <a:rPr lang="nl-NL" baseline="0" dirty="0"/>
              <a:t> </a:t>
            </a:r>
            <a:r>
              <a:rPr lang="nl-NL" baseline="0" dirty="0" err="1"/>
              <a:t>it</a:t>
            </a:r>
            <a:r>
              <a:rPr lang="nl-NL" baseline="0" dirty="0"/>
              <a:t> was (</a:t>
            </a:r>
            <a:r>
              <a:rPr lang="nl-NL" baseline="0" dirty="0" err="1"/>
              <a:t>amongst</a:t>
            </a:r>
            <a:r>
              <a:rPr lang="nl-NL" baseline="0" dirty="0"/>
              <a:t> </a:t>
            </a:r>
            <a:r>
              <a:rPr lang="nl-NL" baseline="0" dirty="0" err="1"/>
              <a:t>others</a:t>
            </a:r>
            <a:r>
              <a:rPr lang="nl-NL" baseline="0" dirty="0"/>
              <a:t>) </a:t>
            </a:r>
            <a:r>
              <a:rPr lang="nl-NL" baseline="0" dirty="0" err="1"/>
              <a:t>the</a:t>
            </a:r>
            <a:r>
              <a:rPr lang="nl-NL" baseline="0" dirty="0"/>
              <a:t> criterium of a </a:t>
            </a:r>
            <a:r>
              <a:rPr lang="nl-NL" baseline="0" dirty="0" err="1"/>
              <a:t>voluntary</a:t>
            </a:r>
            <a:r>
              <a:rPr lang="nl-NL" baseline="0" dirty="0"/>
              <a:t> well-</a:t>
            </a:r>
            <a:r>
              <a:rPr lang="nl-NL" baseline="0" dirty="0" err="1"/>
              <a:t>considered</a:t>
            </a:r>
            <a:r>
              <a:rPr lang="nl-NL" baseline="0" dirty="0"/>
              <a:t> </a:t>
            </a:r>
            <a:r>
              <a:rPr lang="nl-NL" baseline="0" dirty="0" err="1"/>
              <a:t>request</a:t>
            </a:r>
            <a:r>
              <a:rPr lang="nl-NL" baseline="0" dirty="0"/>
              <a:t> </a:t>
            </a:r>
            <a:r>
              <a:rPr lang="nl-NL" baseline="0" dirty="0" err="1"/>
              <a:t>that</a:t>
            </a:r>
            <a:r>
              <a:rPr lang="nl-NL" baseline="0" dirty="0"/>
              <a:t> was </a:t>
            </a:r>
            <a:r>
              <a:rPr lang="nl-NL" baseline="0" dirty="0" err="1"/>
              <a:t>not</a:t>
            </a:r>
            <a:r>
              <a:rPr lang="nl-NL" baseline="0" dirty="0"/>
              <a:t> met. The </a:t>
            </a:r>
            <a:r>
              <a:rPr lang="nl-NL" baseline="0" dirty="0" err="1"/>
              <a:t>reason</a:t>
            </a:r>
            <a:r>
              <a:rPr lang="nl-NL" baseline="0" dirty="0"/>
              <a:t> </a:t>
            </a:r>
            <a:r>
              <a:rPr lang="nl-NL" baseline="0" dirty="0" err="1"/>
              <a:t>for</a:t>
            </a:r>
            <a:r>
              <a:rPr lang="nl-NL" baseline="0" dirty="0"/>
              <a:t> </a:t>
            </a:r>
            <a:r>
              <a:rPr lang="nl-NL" baseline="0" dirty="0" err="1"/>
              <a:t>this</a:t>
            </a:r>
            <a:r>
              <a:rPr lang="nl-NL" baseline="0" dirty="0"/>
              <a:t> </a:t>
            </a:r>
            <a:r>
              <a:rPr lang="nl-NL" baseline="0" dirty="0" err="1"/>
              <a:t>thought</a:t>
            </a:r>
            <a:r>
              <a:rPr lang="nl-NL" baseline="0" dirty="0"/>
              <a:t> lied in </a:t>
            </a:r>
            <a:r>
              <a:rPr lang="nl-NL" baseline="0" dirty="0" err="1"/>
              <a:t>the</a:t>
            </a:r>
            <a:r>
              <a:rPr lang="nl-NL" baseline="0" dirty="0"/>
              <a:t> </a:t>
            </a:r>
            <a:r>
              <a:rPr lang="nl-NL" baseline="0" dirty="0" err="1"/>
              <a:t>fact</a:t>
            </a:r>
            <a:r>
              <a:rPr lang="nl-NL" baseline="0" dirty="0"/>
              <a:t> </a:t>
            </a:r>
            <a:r>
              <a:rPr lang="nl-NL" baseline="0" dirty="0" err="1"/>
              <a:t>that</a:t>
            </a:r>
            <a:r>
              <a:rPr lang="nl-NL" baseline="0" dirty="0"/>
              <a:t> </a:t>
            </a:r>
            <a:r>
              <a:rPr lang="nl-NL" baseline="0" dirty="0" err="1"/>
              <a:t>the</a:t>
            </a:r>
            <a:r>
              <a:rPr lang="nl-NL" baseline="0" dirty="0"/>
              <a:t> </a:t>
            </a:r>
            <a:r>
              <a:rPr lang="nl-NL" baseline="0" dirty="0" err="1"/>
              <a:t>advanced</a:t>
            </a:r>
            <a:r>
              <a:rPr lang="nl-NL" baseline="0" dirty="0"/>
              <a:t> </a:t>
            </a:r>
            <a:r>
              <a:rPr lang="nl-NL" baseline="0" dirty="0" err="1"/>
              <a:t>directive</a:t>
            </a:r>
            <a:r>
              <a:rPr lang="nl-NL" baseline="0" dirty="0"/>
              <a:t> was </a:t>
            </a:r>
            <a:r>
              <a:rPr lang="nl-NL" baseline="0" dirty="0" err="1"/>
              <a:t>not</a:t>
            </a:r>
            <a:r>
              <a:rPr lang="nl-NL" baseline="0" dirty="0"/>
              <a:t> </a:t>
            </a:r>
            <a:r>
              <a:rPr lang="nl-NL" baseline="0" dirty="0" err="1"/>
              <a:t>clear</a:t>
            </a:r>
            <a:r>
              <a:rPr lang="nl-NL" baseline="0" dirty="0"/>
              <a:t>. The lady had </a:t>
            </a:r>
            <a:r>
              <a:rPr lang="nl-NL" baseline="0" dirty="0" err="1"/>
              <a:t>written</a:t>
            </a:r>
            <a:r>
              <a:rPr lang="nl-NL" baseline="0" dirty="0"/>
              <a:t> </a:t>
            </a:r>
            <a:r>
              <a:rPr lang="nl-NL" baseline="0" dirty="0" err="1"/>
              <a:t>that</a:t>
            </a:r>
            <a:r>
              <a:rPr lang="nl-NL" baseline="0" dirty="0"/>
              <a:t> </a:t>
            </a:r>
            <a:r>
              <a:rPr lang="nl-NL" baseline="0" dirty="0" err="1"/>
              <a:t>she</a:t>
            </a:r>
            <a:r>
              <a:rPr lang="nl-NL" baseline="0" dirty="0"/>
              <a:t> </a:t>
            </a:r>
            <a:r>
              <a:rPr lang="nl-NL" baseline="0" dirty="0" err="1"/>
              <a:t>wanted</a:t>
            </a:r>
            <a:r>
              <a:rPr lang="nl-NL" baseline="0" dirty="0"/>
              <a:t> </a:t>
            </a:r>
            <a:r>
              <a:rPr lang="nl-NL" baseline="0" dirty="0" err="1"/>
              <a:t>euthanasia</a:t>
            </a:r>
            <a:r>
              <a:rPr lang="nl-NL" baseline="0" dirty="0"/>
              <a:t> </a:t>
            </a:r>
            <a:r>
              <a:rPr lang="nl-NL" baseline="0" dirty="0" err="1"/>
              <a:t>by</a:t>
            </a:r>
            <a:r>
              <a:rPr lang="nl-NL" baseline="0" dirty="0"/>
              <a:t> </a:t>
            </a:r>
            <a:r>
              <a:rPr lang="nl-NL" baseline="0" dirty="0" err="1"/>
              <a:t>the</a:t>
            </a:r>
            <a:r>
              <a:rPr lang="nl-NL" baseline="0" dirty="0"/>
              <a:t> time </a:t>
            </a:r>
            <a:r>
              <a:rPr lang="nl-NL" baseline="0" dirty="0" err="1"/>
              <a:t>that</a:t>
            </a:r>
            <a:r>
              <a:rPr lang="nl-NL" baseline="0" dirty="0"/>
              <a:t> </a:t>
            </a:r>
            <a:r>
              <a:rPr lang="nl-NL" baseline="0" dirty="0" err="1"/>
              <a:t>she</a:t>
            </a:r>
            <a:r>
              <a:rPr lang="nl-NL" baseline="0" dirty="0"/>
              <a:t> </a:t>
            </a:r>
            <a:r>
              <a:rPr lang="nl-NL" baseline="0" dirty="0" err="1"/>
              <a:t>decided</a:t>
            </a:r>
            <a:r>
              <a:rPr lang="nl-NL" baseline="0" dirty="0"/>
              <a:t> </a:t>
            </a:r>
            <a:r>
              <a:rPr lang="nl-NL" baseline="0" dirty="0" err="1"/>
              <a:t>the</a:t>
            </a:r>
            <a:r>
              <a:rPr lang="nl-NL" baseline="0" dirty="0"/>
              <a:t> moment was </a:t>
            </a:r>
            <a:r>
              <a:rPr lang="nl-NL" baseline="0" dirty="0" err="1"/>
              <a:t>there</a:t>
            </a:r>
            <a:r>
              <a:rPr lang="nl-NL" baseline="0" dirty="0"/>
              <a:t>. </a:t>
            </a:r>
            <a:r>
              <a:rPr lang="nl-NL" baseline="0" dirty="0" err="1"/>
              <a:t>By</a:t>
            </a:r>
            <a:r>
              <a:rPr lang="nl-NL" baseline="0" dirty="0"/>
              <a:t> </a:t>
            </a:r>
            <a:r>
              <a:rPr lang="nl-NL" baseline="0" dirty="0" err="1"/>
              <a:t>the</a:t>
            </a:r>
            <a:r>
              <a:rPr lang="nl-NL" baseline="0" dirty="0"/>
              <a:t> time </a:t>
            </a:r>
            <a:r>
              <a:rPr lang="nl-NL" baseline="0" dirty="0" err="1"/>
              <a:t>the</a:t>
            </a:r>
            <a:r>
              <a:rPr lang="nl-NL" baseline="0" dirty="0"/>
              <a:t> </a:t>
            </a:r>
            <a:r>
              <a:rPr lang="nl-NL" baseline="0" dirty="0" err="1"/>
              <a:t>euthanasia</a:t>
            </a:r>
            <a:r>
              <a:rPr lang="nl-NL" baseline="0" dirty="0"/>
              <a:t> was </a:t>
            </a:r>
            <a:r>
              <a:rPr lang="nl-NL" baseline="0" dirty="0" err="1"/>
              <a:t>applied</a:t>
            </a:r>
            <a:r>
              <a:rPr lang="nl-NL" baseline="0" dirty="0"/>
              <a:t>, </a:t>
            </a:r>
            <a:r>
              <a:rPr lang="nl-NL" baseline="0" dirty="0" err="1"/>
              <a:t>she</a:t>
            </a:r>
            <a:r>
              <a:rPr lang="nl-NL" baseline="0" dirty="0"/>
              <a:t> was incompetent </a:t>
            </a:r>
            <a:r>
              <a:rPr lang="nl-NL" baseline="0" dirty="0" err="1"/>
              <a:t>to</a:t>
            </a:r>
            <a:r>
              <a:rPr lang="nl-NL" baseline="0" dirty="0"/>
              <a:t> found </a:t>
            </a:r>
            <a:r>
              <a:rPr lang="nl-NL" baseline="0" dirty="0" err="1"/>
              <a:t>and</a:t>
            </a:r>
            <a:r>
              <a:rPr lang="nl-NL" baseline="0" dirty="0"/>
              <a:t> </a:t>
            </a:r>
            <a:r>
              <a:rPr lang="nl-NL" baseline="0" dirty="0" err="1"/>
              <a:t>declare</a:t>
            </a:r>
            <a:r>
              <a:rPr lang="nl-NL" baseline="0" dirty="0"/>
              <a:t> her </a:t>
            </a:r>
            <a:r>
              <a:rPr lang="nl-NL" baseline="0" dirty="0" err="1"/>
              <a:t>will</a:t>
            </a:r>
            <a:r>
              <a:rPr lang="nl-NL" baseline="0" dirty="0"/>
              <a:t>. The </a:t>
            </a:r>
            <a:r>
              <a:rPr lang="nl-NL" baseline="0" dirty="0" err="1"/>
              <a:t>physician</a:t>
            </a:r>
            <a:r>
              <a:rPr lang="nl-NL" baseline="0" dirty="0"/>
              <a:t> </a:t>
            </a:r>
            <a:r>
              <a:rPr lang="nl-NL" baseline="0" dirty="0" err="1"/>
              <a:t>did</a:t>
            </a:r>
            <a:r>
              <a:rPr lang="nl-NL" baseline="0" dirty="0"/>
              <a:t> </a:t>
            </a:r>
            <a:r>
              <a:rPr lang="nl-NL" baseline="0" dirty="0" err="1"/>
              <a:t>not</a:t>
            </a:r>
            <a:r>
              <a:rPr lang="nl-NL" baseline="0" dirty="0"/>
              <a:t> </a:t>
            </a:r>
            <a:r>
              <a:rPr lang="nl-NL" baseline="0" dirty="0" err="1"/>
              <a:t>know</a:t>
            </a:r>
            <a:r>
              <a:rPr lang="nl-NL" baseline="0" dirty="0"/>
              <a:t> </a:t>
            </a:r>
            <a:r>
              <a:rPr lang="nl-NL" baseline="0" dirty="0" err="1"/>
              <a:t>if</a:t>
            </a:r>
            <a:r>
              <a:rPr lang="nl-NL" baseline="0" dirty="0"/>
              <a:t> </a:t>
            </a:r>
            <a:r>
              <a:rPr lang="nl-NL" baseline="0" dirty="0" err="1"/>
              <a:t>this</a:t>
            </a:r>
            <a:r>
              <a:rPr lang="nl-NL" baseline="0" dirty="0"/>
              <a:t> was ‘</a:t>
            </a:r>
            <a:r>
              <a:rPr lang="nl-NL" baseline="0" dirty="0" err="1"/>
              <a:t>the</a:t>
            </a:r>
            <a:r>
              <a:rPr lang="nl-NL" baseline="0" dirty="0"/>
              <a:t> moment’ </a:t>
            </a:r>
            <a:r>
              <a:rPr lang="nl-NL" baseline="0" dirty="0" err="1"/>
              <a:t>she</a:t>
            </a:r>
            <a:r>
              <a:rPr lang="nl-NL" baseline="0" dirty="0"/>
              <a:t> </a:t>
            </a:r>
            <a:r>
              <a:rPr lang="nl-NL" baseline="0" dirty="0" err="1"/>
              <a:t>meant</a:t>
            </a:r>
            <a:r>
              <a:rPr lang="nl-NL" baseline="0" dirty="0"/>
              <a:t>. </a:t>
            </a:r>
            <a:r>
              <a:rPr lang="nl-NL" baseline="0" dirty="0" err="1"/>
              <a:t>Now</a:t>
            </a:r>
            <a:r>
              <a:rPr lang="nl-NL" baseline="0" dirty="0"/>
              <a:t> </a:t>
            </a:r>
            <a:r>
              <a:rPr lang="nl-NL" baseline="0" dirty="0" err="1"/>
              <a:t>the</a:t>
            </a:r>
            <a:r>
              <a:rPr lang="nl-NL" baseline="0" dirty="0"/>
              <a:t> Public </a:t>
            </a:r>
            <a:r>
              <a:rPr lang="nl-NL" baseline="0" dirty="0" err="1"/>
              <a:t>Prosecution</a:t>
            </a:r>
            <a:r>
              <a:rPr lang="nl-NL" baseline="0" dirty="0"/>
              <a:t> is </a:t>
            </a:r>
            <a:r>
              <a:rPr lang="nl-NL" baseline="0" dirty="0" err="1"/>
              <a:t>looking</a:t>
            </a:r>
            <a:r>
              <a:rPr lang="nl-NL" baseline="0" dirty="0"/>
              <a:t> </a:t>
            </a:r>
            <a:r>
              <a:rPr lang="nl-NL" baseline="0" dirty="0" err="1"/>
              <a:t>into</a:t>
            </a:r>
            <a:r>
              <a:rPr lang="nl-NL" baseline="0" dirty="0"/>
              <a:t> </a:t>
            </a:r>
            <a:r>
              <a:rPr lang="nl-NL" baseline="0" dirty="0" err="1"/>
              <a:t>the</a:t>
            </a:r>
            <a:r>
              <a:rPr lang="nl-NL" baseline="0" dirty="0"/>
              <a:t> matter, </a:t>
            </a:r>
            <a:r>
              <a:rPr lang="nl-NL" baseline="0" dirty="0" err="1"/>
              <a:t>what</a:t>
            </a:r>
            <a:r>
              <a:rPr lang="nl-NL" baseline="0" dirty="0"/>
              <a:t> </a:t>
            </a:r>
            <a:r>
              <a:rPr lang="nl-NL" baseline="0" dirty="0" err="1"/>
              <a:t>often</a:t>
            </a:r>
            <a:r>
              <a:rPr lang="nl-NL" baseline="0" dirty="0"/>
              <a:t> </a:t>
            </a:r>
            <a:r>
              <a:rPr lang="nl-NL" baseline="0" dirty="0" err="1"/>
              <a:t>results</a:t>
            </a:r>
            <a:r>
              <a:rPr lang="nl-NL" baseline="0" dirty="0"/>
              <a:t> in a </a:t>
            </a:r>
            <a:r>
              <a:rPr lang="nl-NL" baseline="0" dirty="0" err="1"/>
              <a:t>prosecution</a:t>
            </a:r>
            <a:r>
              <a:rPr lang="nl-NL" baseline="0" dirty="0"/>
              <a:t>. </a:t>
            </a:r>
            <a:r>
              <a:rPr lang="nl-NL" baseline="0" dirty="0" err="1"/>
              <a:t>That</a:t>
            </a:r>
            <a:r>
              <a:rPr lang="nl-NL" baseline="0" dirty="0"/>
              <a:t> </a:t>
            </a:r>
            <a:r>
              <a:rPr lang="nl-NL" baseline="0" dirty="0" err="1"/>
              <a:t>would</a:t>
            </a:r>
            <a:r>
              <a:rPr lang="nl-NL" baseline="0" dirty="0"/>
              <a:t> </a:t>
            </a:r>
            <a:r>
              <a:rPr lang="nl-NL" baseline="0" dirty="0" err="1"/>
              <a:t>be</a:t>
            </a:r>
            <a:r>
              <a:rPr lang="nl-NL" baseline="0" dirty="0"/>
              <a:t> </a:t>
            </a:r>
            <a:r>
              <a:rPr lang="nl-NL" baseline="0" dirty="0" err="1"/>
              <a:t>the</a:t>
            </a:r>
            <a:r>
              <a:rPr lang="nl-NL" baseline="0" dirty="0"/>
              <a:t> first time in 15 </a:t>
            </a:r>
            <a:r>
              <a:rPr lang="nl-NL" baseline="0" dirty="0" err="1"/>
              <a:t>years</a:t>
            </a:r>
            <a:r>
              <a:rPr lang="nl-NL" baseline="0" dirty="0"/>
              <a:t>.  </a:t>
            </a:r>
          </a:p>
          <a:p>
            <a:pPr marL="0" indent="0">
              <a:buFontTx/>
              <a:buNone/>
            </a:pPr>
            <a:endParaRPr lang="nl-NL" baseline="0" dirty="0"/>
          </a:p>
          <a:p>
            <a:pPr marL="0" indent="0">
              <a:buFontTx/>
              <a:buNone/>
            </a:pPr>
            <a:r>
              <a:rPr lang="nl-NL" baseline="0" dirty="0" err="1"/>
              <a:t>This</a:t>
            </a:r>
            <a:r>
              <a:rPr lang="nl-NL" baseline="0" dirty="0"/>
              <a:t> week </a:t>
            </a:r>
            <a:r>
              <a:rPr lang="nl-NL" baseline="0" dirty="0" err="1"/>
              <a:t>the</a:t>
            </a:r>
            <a:r>
              <a:rPr lang="nl-NL" baseline="0" dirty="0"/>
              <a:t> </a:t>
            </a:r>
            <a:r>
              <a:rPr lang="nl-NL" baseline="0" dirty="0" err="1"/>
              <a:t>four</a:t>
            </a:r>
            <a:r>
              <a:rPr lang="nl-NL" baseline="0" dirty="0"/>
              <a:t> </a:t>
            </a:r>
            <a:r>
              <a:rPr lang="nl-NL" baseline="0" dirty="0" err="1"/>
              <a:t>political</a:t>
            </a:r>
            <a:r>
              <a:rPr lang="nl-NL" baseline="0" dirty="0"/>
              <a:t> </a:t>
            </a:r>
            <a:r>
              <a:rPr lang="nl-NL" baseline="0" dirty="0" err="1"/>
              <a:t>parties</a:t>
            </a:r>
            <a:r>
              <a:rPr lang="nl-NL" baseline="0" dirty="0"/>
              <a:t> </a:t>
            </a:r>
            <a:r>
              <a:rPr lang="nl-NL" baseline="0" dirty="0" err="1"/>
              <a:t>which</a:t>
            </a:r>
            <a:r>
              <a:rPr lang="nl-NL" baseline="0" dirty="0"/>
              <a:t> </a:t>
            </a:r>
            <a:r>
              <a:rPr lang="nl-NL" baseline="0" dirty="0" err="1"/>
              <a:t>were</a:t>
            </a:r>
            <a:r>
              <a:rPr lang="nl-NL" baseline="0" dirty="0"/>
              <a:t> </a:t>
            </a:r>
            <a:r>
              <a:rPr lang="nl-NL" baseline="0" dirty="0" err="1"/>
              <a:t>negotiating</a:t>
            </a:r>
            <a:r>
              <a:rPr lang="nl-NL" baseline="0" dirty="0"/>
              <a:t> a </a:t>
            </a:r>
            <a:r>
              <a:rPr lang="nl-NL" baseline="0" dirty="0" err="1"/>
              <a:t>government</a:t>
            </a:r>
            <a:r>
              <a:rPr lang="nl-NL" baseline="0" dirty="0"/>
              <a:t> agreement </a:t>
            </a:r>
            <a:r>
              <a:rPr lang="nl-NL" baseline="0" dirty="0" err="1"/>
              <a:t>for</a:t>
            </a:r>
            <a:r>
              <a:rPr lang="nl-NL" baseline="0" dirty="0"/>
              <a:t> </a:t>
            </a:r>
            <a:r>
              <a:rPr lang="nl-NL" baseline="0" dirty="0" err="1"/>
              <a:t>the</a:t>
            </a:r>
            <a:r>
              <a:rPr lang="nl-NL" baseline="0" dirty="0"/>
              <a:t> next 4 </a:t>
            </a:r>
            <a:r>
              <a:rPr lang="nl-NL" baseline="0" dirty="0" err="1"/>
              <a:t>years</a:t>
            </a:r>
            <a:r>
              <a:rPr lang="nl-NL" baseline="0" dirty="0"/>
              <a:t>, </a:t>
            </a:r>
            <a:r>
              <a:rPr lang="nl-NL" baseline="0" dirty="0" err="1"/>
              <a:t>accomplished</a:t>
            </a:r>
            <a:r>
              <a:rPr lang="nl-NL" baseline="0" dirty="0"/>
              <a:t> </a:t>
            </a:r>
            <a:r>
              <a:rPr lang="nl-NL" baseline="0" dirty="0" err="1"/>
              <a:t>this</a:t>
            </a:r>
            <a:r>
              <a:rPr lang="nl-NL" baseline="0" dirty="0"/>
              <a:t> job. </a:t>
            </a:r>
            <a:br>
              <a:rPr lang="nl-NL" baseline="0" dirty="0"/>
            </a:br>
            <a:r>
              <a:rPr lang="nl-NL" baseline="0" dirty="0" err="1"/>
              <a:t>That</a:t>
            </a:r>
            <a:r>
              <a:rPr lang="nl-NL" baseline="0" dirty="0"/>
              <a:t> means </a:t>
            </a:r>
            <a:r>
              <a:rPr lang="nl-NL" baseline="0" dirty="0" err="1"/>
              <a:t>that</a:t>
            </a:r>
            <a:r>
              <a:rPr lang="nl-NL" baseline="0" dirty="0"/>
              <a:t> </a:t>
            </a:r>
            <a:r>
              <a:rPr lang="nl-NL" baseline="0" dirty="0" err="1"/>
              <a:t>the</a:t>
            </a:r>
            <a:r>
              <a:rPr lang="nl-NL" baseline="0" dirty="0"/>
              <a:t> next </a:t>
            </a:r>
            <a:r>
              <a:rPr lang="nl-NL" baseline="0" dirty="0" err="1"/>
              <a:t>years</a:t>
            </a:r>
            <a:r>
              <a:rPr lang="nl-NL" baseline="0" dirty="0"/>
              <a:t> we are </a:t>
            </a:r>
            <a:r>
              <a:rPr lang="nl-NL" baseline="0" dirty="0" err="1"/>
              <a:t>governed</a:t>
            </a:r>
            <a:r>
              <a:rPr lang="nl-NL" baseline="0" dirty="0"/>
              <a:t> </a:t>
            </a:r>
            <a:r>
              <a:rPr lang="nl-NL" baseline="0" dirty="0" err="1"/>
              <a:t>by</a:t>
            </a:r>
            <a:r>
              <a:rPr lang="nl-NL" baseline="0" dirty="0"/>
              <a:t> </a:t>
            </a:r>
            <a:r>
              <a:rPr lang="nl-NL" baseline="0" dirty="0" err="1"/>
              <a:t>two</a:t>
            </a:r>
            <a:r>
              <a:rPr lang="nl-NL" baseline="0" dirty="0"/>
              <a:t> </a:t>
            </a:r>
            <a:r>
              <a:rPr lang="nl-NL" baseline="0" dirty="0" err="1"/>
              <a:t>parties</a:t>
            </a:r>
            <a:r>
              <a:rPr lang="nl-NL" baseline="0" dirty="0"/>
              <a:t> </a:t>
            </a:r>
            <a:r>
              <a:rPr lang="nl-NL" baseline="0" dirty="0" err="1"/>
              <a:t>whose</a:t>
            </a:r>
            <a:r>
              <a:rPr lang="nl-NL" baseline="0" dirty="0"/>
              <a:t> base lies in </a:t>
            </a:r>
            <a:r>
              <a:rPr lang="nl-NL" baseline="0" dirty="0" err="1"/>
              <a:t>Christianity</a:t>
            </a:r>
            <a:r>
              <a:rPr lang="nl-NL" baseline="0" dirty="0"/>
              <a:t>. </a:t>
            </a:r>
            <a:br>
              <a:rPr lang="nl-NL" baseline="0" dirty="0"/>
            </a:br>
            <a:r>
              <a:rPr lang="nl-NL" baseline="0" dirty="0"/>
              <a:t>We </a:t>
            </a:r>
            <a:r>
              <a:rPr lang="nl-NL" baseline="0" dirty="0" err="1"/>
              <a:t>will</a:t>
            </a:r>
            <a:r>
              <a:rPr lang="nl-NL" baseline="0" dirty="0"/>
              <a:t> </a:t>
            </a:r>
            <a:r>
              <a:rPr lang="nl-NL" baseline="0" dirty="0" err="1"/>
              <a:t>see</a:t>
            </a:r>
            <a:r>
              <a:rPr lang="nl-NL" baseline="0" dirty="0"/>
              <a:t> </a:t>
            </a:r>
            <a:r>
              <a:rPr lang="nl-NL" baseline="0" dirty="0" err="1"/>
              <a:t>if</a:t>
            </a:r>
            <a:r>
              <a:rPr lang="nl-NL" baseline="0" dirty="0"/>
              <a:t> </a:t>
            </a:r>
            <a:r>
              <a:rPr lang="nl-NL" baseline="0" dirty="0" err="1"/>
              <a:t>any</a:t>
            </a:r>
            <a:r>
              <a:rPr lang="nl-NL" baseline="0" dirty="0"/>
              <a:t> </a:t>
            </a:r>
            <a:r>
              <a:rPr lang="nl-NL" baseline="0" dirty="0" err="1"/>
              <a:t>further</a:t>
            </a:r>
            <a:r>
              <a:rPr lang="nl-NL" baseline="0" dirty="0"/>
              <a:t> </a:t>
            </a:r>
            <a:r>
              <a:rPr lang="nl-NL" baseline="0" dirty="0" err="1"/>
              <a:t>developments</a:t>
            </a:r>
            <a:r>
              <a:rPr lang="nl-NL" baseline="0" dirty="0"/>
              <a:t> </a:t>
            </a:r>
            <a:r>
              <a:rPr lang="nl-NL" baseline="0" dirty="0" err="1"/>
              <a:t>can</a:t>
            </a:r>
            <a:r>
              <a:rPr lang="nl-NL" baseline="0" dirty="0"/>
              <a:t> </a:t>
            </a:r>
            <a:r>
              <a:rPr lang="nl-NL" baseline="0" dirty="0" err="1"/>
              <a:t>be</a:t>
            </a:r>
            <a:r>
              <a:rPr lang="nl-NL" baseline="0" dirty="0"/>
              <a:t> made in </a:t>
            </a:r>
            <a:r>
              <a:rPr lang="nl-NL" baseline="0" dirty="0" err="1"/>
              <a:t>the</a:t>
            </a:r>
            <a:r>
              <a:rPr lang="nl-NL" baseline="0" dirty="0"/>
              <a:t> field of </a:t>
            </a:r>
            <a:r>
              <a:rPr lang="nl-NL" baseline="0" dirty="0" err="1"/>
              <a:t>self-determination</a:t>
            </a:r>
            <a:r>
              <a:rPr lang="nl-NL" baseline="0" dirty="0"/>
              <a:t> at </a:t>
            </a:r>
            <a:r>
              <a:rPr lang="nl-NL" baseline="0" dirty="0" err="1"/>
              <a:t>the</a:t>
            </a:r>
            <a:r>
              <a:rPr lang="nl-NL" baseline="0" dirty="0"/>
              <a:t> end of life. </a:t>
            </a:r>
          </a:p>
          <a:p>
            <a:pPr marL="0" indent="0">
              <a:buFontTx/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DD467-47D2-4501-812D-0C5489B687A9}" type="slidenum">
              <a:rPr lang="nl-NL" smtClean="0"/>
              <a:pPr/>
              <a:t>7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45338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97160" y="3435846"/>
            <a:ext cx="4104456" cy="50405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200" b="1" i="0">
                <a:solidFill>
                  <a:srgbClr val="CC020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Naam</a:t>
            </a:r>
          </a:p>
          <a:p>
            <a:endParaRPr 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97160" y="411510"/>
            <a:ext cx="4114800" cy="2760686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CC02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pic>
        <p:nvPicPr>
          <p:cNvPr id="4" name="Afbeelding 3" descr="NVVE logo JPG 1000x100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499992" y="267494"/>
            <a:ext cx="4521615" cy="447187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 met titel en rode lij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 descr="NVVE-logo-100x10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083996" y="4083918"/>
            <a:ext cx="952500" cy="942975"/>
          </a:xfrm>
          <a:prstGeom prst="rect">
            <a:avLst/>
          </a:prstGeom>
        </p:spPr>
      </p:pic>
      <p:pic>
        <p:nvPicPr>
          <p:cNvPr id="14" name="9d94a50d-085a-4a82-9f05-b978483ece16" descr="80A90C28-F3DC-4BDF-9782-591CC5C6FC90@sitecomwl351"/>
          <p:cNvPicPr>
            <a:picLocks noChangeAspect="1" noChangeArrowheads="1"/>
          </p:cNvPicPr>
          <p:nvPr userDrawn="1"/>
        </p:nvPicPr>
        <p:blipFill>
          <a:blip r:embed="rId3" cstate="print"/>
          <a:srcRect l="67276"/>
          <a:stretch>
            <a:fillRect/>
          </a:stretch>
        </p:blipFill>
        <p:spPr bwMode="auto">
          <a:xfrm>
            <a:off x="0" y="0"/>
            <a:ext cx="467544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Rechte verbindingslijn 3"/>
          <p:cNvCxnSpPr/>
          <p:nvPr userDrawn="1"/>
        </p:nvCxnSpPr>
        <p:spPr>
          <a:xfrm>
            <a:off x="467544" y="1113588"/>
            <a:ext cx="8208912" cy="0"/>
          </a:xfrm>
          <a:prstGeom prst="line">
            <a:avLst/>
          </a:prstGeom>
          <a:ln w="25400" cap="sq" cmpd="sng">
            <a:solidFill>
              <a:srgbClr val="E30610"/>
            </a:solidFill>
          </a:ln>
          <a:effectLst>
            <a:outerShdw blurRad="50800" dist="38100" algn="l" rotWithShape="0">
              <a:schemeClr val="bg1">
                <a:lumMod val="65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jdelijke aanduiding voor tekst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7" name="Titel 5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zonder titel en rode lij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NVVE-logo-100x10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083996" y="4083918"/>
            <a:ext cx="952500" cy="942975"/>
          </a:xfrm>
          <a:prstGeom prst="rect">
            <a:avLst/>
          </a:prstGeom>
        </p:spPr>
      </p:pic>
      <p:pic>
        <p:nvPicPr>
          <p:cNvPr id="5" name="9d94a50d-085a-4a82-9f05-b978483ece16" descr="80A90C28-F3DC-4BDF-9782-591CC5C6FC90@sitecomwl351"/>
          <p:cNvPicPr>
            <a:picLocks noChangeAspect="1" noChangeArrowheads="1"/>
          </p:cNvPicPr>
          <p:nvPr userDrawn="1"/>
        </p:nvPicPr>
        <p:blipFill>
          <a:blip r:embed="rId3" cstate="print"/>
          <a:srcRect l="67276"/>
          <a:stretch>
            <a:fillRect/>
          </a:stretch>
        </p:blipFill>
        <p:spPr bwMode="auto">
          <a:xfrm>
            <a:off x="0" y="0"/>
            <a:ext cx="467544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jdelijke aanduiding voor tekst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8" name="Titel 5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groot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logo nvve pmsDEFf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971646" y="0"/>
            <a:ext cx="5200707" cy="51435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groot logo rode achtergrond">
    <p:bg>
      <p:bgPr>
        <a:solidFill>
          <a:srgbClr val="CC020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 userDrawn="1"/>
        </p:nvSpPr>
        <p:spPr>
          <a:xfrm>
            <a:off x="2483768" y="339502"/>
            <a:ext cx="4176464" cy="44644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3" name="Afbeelding 2" descr="logo nvve pmsDEFf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71646" y="0"/>
            <a:ext cx="5200707" cy="51435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 grijze achtergrond">
    <p:bg>
      <p:bgPr>
        <a:solidFill>
          <a:srgbClr val="BCBAA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titel 4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56" r:id="rId4"/>
    <p:sldLayoutId id="2147483659" r:id="rId5"/>
    <p:sldLayoutId id="2147483658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ndertitel 4"/>
          <p:cNvSpPr>
            <a:spLocks noGrp="1"/>
          </p:cNvSpPr>
          <p:nvPr>
            <p:ph type="subTitle" idx="1"/>
          </p:nvPr>
        </p:nvSpPr>
        <p:spPr>
          <a:xfrm>
            <a:off x="323528" y="3435846"/>
            <a:ext cx="4104456" cy="504056"/>
          </a:xfrm>
        </p:spPr>
        <p:txBody>
          <a:bodyPr/>
          <a:lstStyle/>
          <a:p>
            <a:r>
              <a:rPr lang="nl-NL" dirty="0"/>
              <a:t>Agnes Wolbert, NVVE</a:t>
            </a:r>
          </a:p>
          <a:p>
            <a:r>
              <a:rPr lang="nl-NL" sz="1600" dirty="0"/>
              <a:t>12-10-2017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The Dutch </a:t>
            </a:r>
            <a:r>
              <a:rPr lang="nl-NL"/>
              <a:t>situation</a:t>
            </a: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nl-NL" dirty="0"/>
              <a:t>The nature of </a:t>
            </a:r>
            <a:r>
              <a:rPr lang="nl-NL" dirty="0" err="1"/>
              <a:t>our</a:t>
            </a:r>
            <a:r>
              <a:rPr lang="nl-NL" dirty="0"/>
              <a:t> </a:t>
            </a:r>
            <a:r>
              <a:rPr lang="nl-NL" dirty="0" err="1"/>
              <a:t>law</a:t>
            </a:r>
            <a:endParaRPr lang="nl-NL" dirty="0"/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General </a:t>
            </a:r>
            <a:r>
              <a:rPr lang="nl-NL" dirty="0" err="1"/>
              <a:t>developments</a:t>
            </a:r>
            <a:endParaRPr lang="nl-NL" dirty="0"/>
          </a:p>
          <a:p>
            <a:pPr lvl="1"/>
            <a:r>
              <a:rPr lang="nl-NL" dirty="0" err="1"/>
              <a:t>Better</a:t>
            </a:r>
            <a:r>
              <a:rPr lang="nl-NL" dirty="0"/>
              <a:t> </a:t>
            </a:r>
            <a:r>
              <a:rPr lang="nl-NL" dirty="0" err="1"/>
              <a:t>use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law’s</a:t>
            </a:r>
            <a:r>
              <a:rPr lang="nl-NL" dirty="0"/>
              <a:t> </a:t>
            </a:r>
            <a:r>
              <a:rPr lang="nl-NL" dirty="0" err="1"/>
              <a:t>potential</a:t>
            </a:r>
            <a:endParaRPr lang="nl-NL" dirty="0"/>
          </a:p>
          <a:p>
            <a:pPr lvl="1"/>
            <a:r>
              <a:rPr lang="nl-NL" dirty="0"/>
              <a:t>‘</a:t>
            </a:r>
            <a:r>
              <a:rPr lang="nl-NL" dirty="0" err="1"/>
              <a:t>Completed</a:t>
            </a:r>
            <a:r>
              <a:rPr lang="nl-NL" dirty="0"/>
              <a:t> life’</a:t>
            </a:r>
          </a:p>
          <a:p>
            <a:pPr lvl="1"/>
            <a:r>
              <a:rPr lang="nl-NL" dirty="0"/>
              <a:t>Dementia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advanced</a:t>
            </a:r>
            <a:r>
              <a:rPr lang="nl-NL" dirty="0"/>
              <a:t> </a:t>
            </a:r>
            <a:r>
              <a:rPr lang="nl-NL" dirty="0" err="1"/>
              <a:t>directives</a:t>
            </a:r>
            <a:endParaRPr lang="nl-NL" dirty="0"/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Recent </a:t>
            </a:r>
            <a:r>
              <a:rPr lang="nl-NL" dirty="0" err="1"/>
              <a:t>developments</a:t>
            </a:r>
            <a:r>
              <a:rPr lang="nl-NL" dirty="0"/>
              <a:t> </a:t>
            </a:r>
          </a:p>
          <a:p>
            <a:pPr lvl="1"/>
            <a:r>
              <a:rPr lang="nl-NL" dirty="0" err="1"/>
              <a:t>Third</a:t>
            </a:r>
            <a:r>
              <a:rPr lang="nl-NL" dirty="0"/>
              <a:t> </a:t>
            </a:r>
            <a:r>
              <a:rPr lang="nl-NL" dirty="0" err="1"/>
              <a:t>evaluation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law</a:t>
            </a:r>
            <a:endParaRPr lang="nl-NL" dirty="0"/>
          </a:p>
          <a:p>
            <a:pPr lvl="1"/>
            <a:r>
              <a:rPr lang="nl-NL" dirty="0"/>
              <a:t>Group of </a:t>
            </a:r>
            <a:r>
              <a:rPr lang="nl-NL" dirty="0" err="1"/>
              <a:t>activists</a:t>
            </a:r>
            <a:r>
              <a:rPr lang="nl-NL" dirty="0"/>
              <a:t> </a:t>
            </a:r>
            <a:r>
              <a:rPr lang="nl-NL" dirty="0" err="1"/>
              <a:t>discovered</a:t>
            </a:r>
            <a:r>
              <a:rPr lang="nl-NL" dirty="0"/>
              <a:t> </a:t>
            </a:r>
            <a:r>
              <a:rPr lang="nl-NL" dirty="0" err="1"/>
              <a:t>legal</a:t>
            </a:r>
            <a:r>
              <a:rPr lang="nl-NL" dirty="0"/>
              <a:t> </a:t>
            </a:r>
            <a:r>
              <a:rPr lang="nl-NL" dirty="0" err="1"/>
              <a:t>lethal</a:t>
            </a:r>
            <a:r>
              <a:rPr lang="nl-NL" dirty="0"/>
              <a:t> </a:t>
            </a:r>
            <a:r>
              <a:rPr lang="nl-NL" dirty="0" err="1"/>
              <a:t>powder</a:t>
            </a:r>
            <a:endParaRPr lang="nl-NL" dirty="0"/>
          </a:p>
          <a:p>
            <a:pPr lvl="1"/>
            <a:r>
              <a:rPr lang="nl-NL" dirty="0"/>
              <a:t>First </a:t>
            </a:r>
            <a:r>
              <a:rPr lang="nl-NL" dirty="0" err="1"/>
              <a:t>prosecution</a:t>
            </a:r>
            <a:r>
              <a:rPr lang="nl-NL" dirty="0"/>
              <a:t> in 15 </a:t>
            </a:r>
            <a:r>
              <a:rPr lang="nl-NL" dirty="0" err="1"/>
              <a:t>years</a:t>
            </a:r>
            <a:r>
              <a:rPr lang="nl-NL" dirty="0"/>
              <a:t>? 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Outlines</a:t>
            </a:r>
            <a:endParaRPr lang="nl-N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Aimed</a:t>
            </a:r>
            <a:r>
              <a:rPr lang="nl-NL" dirty="0"/>
              <a:t> at </a:t>
            </a:r>
            <a:r>
              <a:rPr lang="nl-NL" dirty="0" err="1"/>
              <a:t>physicians</a:t>
            </a:r>
            <a:endParaRPr lang="nl-NL" dirty="0"/>
          </a:p>
          <a:p>
            <a:r>
              <a:rPr lang="nl-NL" dirty="0" err="1"/>
              <a:t>Permission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help </a:t>
            </a:r>
            <a:endParaRPr lang="nl-NL" dirty="0">
              <a:sym typeface="Wingdings" panose="05000000000000000000" pitchFamily="2" charset="2"/>
            </a:endParaRPr>
          </a:p>
          <a:p>
            <a:r>
              <a:rPr lang="nl-NL" dirty="0"/>
              <a:t>No right </a:t>
            </a:r>
            <a:r>
              <a:rPr lang="nl-NL" dirty="0" err="1"/>
              <a:t>to</a:t>
            </a:r>
            <a:r>
              <a:rPr lang="nl-NL" dirty="0"/>
              <a:t> die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1. The nature of </a:t>
            </a:r>
            <a:r>
              <a:rPr lang="nl-NL" dirty="0" err="1"/>
              <a:t>our</a:t>
            </a:r>
            <a:r>
              <a:rPr lang="nl-NL" dirty="0"/>
              <a:t> </a:t>
            </a:r>
            <a:r>
              <a:rPr lang="nl-NL" dirty="0" err="1"/>
              <a:t>law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112669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611560" y="1347614"/>
            <a:ext cx="8229600" cy="3394472"/>
          </a:xfrm>
        </p:spPr>
        <p:txBody>
          <a:bodyPr>
            <a:normAutofit fontScale="55000" lnSpcReduction="20000"/>
          </a:bodyPr>
          <a:lstStyle/>
          <a:p>
            <a:pPr marL="514350" indent="-514350">
              <a:lnSpc>
                <a:spcPct val="120000"/>
              </a:lnSpc>
              <a:buFont typeface="+mj-lt"/>
              <a:buAutoNum type="alphaLcPeriod"/>
            </a:pPr>
            <a:r>
              <a:rPr lang="nl-NL" dirty="0" err="1">
                <a:latin typeface="Calibri Light" panose="020F0302020204030204" pitchFamily="34" charset="0"/>
              </a:rPr>
              <a:t>holds</a:t>
            </a:r>
            <a:r>
              <a:rPr lang="nl-NL" dirty="0">
                <a:latin typeface="Calibri Light" panose="020F0302020204030204" pitchFamily="34" charset="0"/>
              </a:rPr>
              <a:t> </a:t>
            </a:r>
            <a:r>
              <a:rPr lang="nl-NL" dirty="0" err="1">
                <a:latin typeface="Calibri Light" panose="020F0302020204030204" pitchFamily="34" charset="0"/>
              </a:rPr>
              <a:t>the</a:t>
            </a:r>
            <a:r>
              <a:rPr lang="nl-NL" dirty="0">
                <a:latin typeface="Calibri Light" panose="020F0302020204030204" pitchFamily="34" charset="0"/>
              </a:rPr>
              <a:t> </a:t>
            </a:r>
            <a:r>
              <a:rPr lang="nl-NL" dirty="0" err="1">
                <a:latin typeface="Calibri Light" panose="020F0302020204030204" pitchFamily="34" charset="0"/>
              </a:rPr>
              <a:t>conviction</a:t>
            </a:r>
            <a:r>
              <a:rPr lang="nl-NL" dirty="0">
                <a:latin typeface="Calibri Light" panose="020F0302020204030204" pitchFamily="34" charset="0"/>
              </a:rPr>
              <a:t> </a:t>
            </a:r>
            <a:r>
              <a:rPr lang="nl-NL" dirty="0" err="1">
                <a:latin typeface="Calibri Light" panose="020F0302020204030204" pitchFamily="34" charset="0"/>
              </a:rPr>
              <a:t>that</a:t>
            </a:r>
            <a:r>
              <a:rPr lang="nl-NL" dirty="0">
                <a:latin typeface="Calibri Light" panose="020F0302020204030204" pitchFamily="34" charset="0"/>
              </a:rPr>
              <a:t> </a:t>
            </a:r>
            <a:r>
              <a:rPr lang="nl-NL" dirty="0" err="1">
                <a:latin typeface="Calibri Light" panose="020F0302020204030204" pitchFamily="34" charset="0"/>
              </a:rPr>
              <a:t>the</a:t>
            </a:r>
            <a:r>
              <a:rPr lang="nl-NL" dirty="0">
                <a:latin typeface="Calibri Light" panose="020F0302020204030204" pitchFamily="34" charset="0"/>
              </a:rPr>
              <a:t> </a:t>
            </a:r>
            <a:r>
              <a:rPr lang="nl-NL" dirty="0" err="1">
                <a:latin typeface="Calibri Light" panose="020F0302020204030204" pitchFamily="34" charset="0"/>
              </a:rPr>
              <a:t>request</a:t>
            </a:r>
            <a:r>
              <a:rPr lang="nl-NL" dirty="0">
                <a:latin typeface="Calibri Light" panose="020F0302020204030204" pitchFamily="34" charset="0"/>
              </a:rPr>
              <a:t> </a:t>
            </a:r>
            <a:r>
              <a:rPr lang="nl-NL" dirty="0" err="1">
                <a:latin typeface="Calibri Light" panose="020F0302020204030204" pitchFamily="34" charset="0"/>
              </a:rPr>
              <a:t>by</a:t>
            </a:r>
            <a:r>
              <a:rPr lang="nl-NL" dirty="0">
                <a:latin typeface="Calibri Light" panose="020F0302020204030204" pitchFamily="34" charset="0"/>
              </a:rPr>
              <a:t> </a:t>
            </a:r>
            <a:r>
              <a:rPr lang="nl-NL" dirty="0" err="1">
                <a:latin typeface="Calibri Light" panose="020F0302020204030204" pitchFamily="34" charset="0"/>
              </a:rPr>
              <a:t>the</a:t>
            </a:r>
            <a:r>
              <a:rPr lang="nl-NL" dirty="0">
                <a:latin typeface="Calibri Light" panose="020F0302020204030204" pitchFamily="34" charset="0"/>
              </a:rPr>
              <a:t> </a:t>
            </a:r>
            <a:r>
              <a:rPr lang="nl-NL" dirty="0" err="1">
                <a:latin typeface="Calibri Light" panose="020F0302020204030204" pitchFamily="34" charset="0"/>
              </a:rPr>
              <a:t>patient</a:t>
            </a:r>
            <a:r>
              <a:rPr lang="nl-NL" dirty="0">
                <a:latin typeface="Calibri Light" panose="020F0302020204030204" pitchFamily="34" charset="0"/>
              </a:rPr>
              <a:t> was </a:t>
            </a:r>
            <a:r>
              <a:rPr lang="nl-NL" dirty="0" err="1">
                <a:latin typeface="Calibri Light" panose="020F0302020204030204" pitchFamily="34" charset="0"/>
              </a:rPr>
              <a:t>voluntary</a:t>
            </a:r>
            <a:r>
              <a:rPr lang="nl-NL" dirty="0">
                <a:latin typeface="Calibri Light" panose="020F0302020204030204" pitchFamily="34" charset="0"/>
              </a:rPr>
              <a:t> </a:t>
            </a:r>
            <a:r>
              <a:rPr lang="nl-NL" dirty="0" err="1">
                <a:latin typeface="Calibri Light" panose="020F0302020204030204" pitchFamily="34" charset="0"/>
              </a:rPr>
              <a:t>and</a:t>
            </a:r>
            <a:r>
              <a:rPr lang="nl-NL" dirty="0">
                <a:latin typeface="Calibri Light" panose="020F0302020204030204" pitchFamily="34" charset="0"/>
              </a:rPr>
              <a:t> well-</a:t>
            </a:r>
            <a:r>
              <a:rPr lang="nl-NL" dirty="0" err="1">
                <a:latin typeface="Calibri Light" panose="020F0302020204030204" pitchFamily="34" charset="0"/>
              </a:rPr>
              <a:t>considered</a:t>
            </a:r>
            <a:r>
              <a:rPr lang="nl-NL" dirty="0">
                <a:latin typeface="Calibri Light" panose="020F0302020204030204" pitchFamily="34" charset="0"/>
              </a:rPr>
              <a:t>, </a:t>
            </a:r>
          </a:p>
          <a:p>
            <a:pPr marL="514350" indent="-514350">
              <a:lnSpc>
                <a:spcPct val="120000"/>
              </a:lnSpc>
              <a:buFont typeface="+mj-lt"/>
              <a:buAutoNum type="alphaLcPeriod"/>
            </a:pPr>
            <a:r>
              <a:rPr lang="nl-NL" dirty="0" err="1">
                <a:latin typeface="Calibri Light" panose="020F0302020204030204" pitchFamily="34" charset="0"/>
              </a:rPr>
              <a:t>holds</a:t>
            </a:r>
            <a:r>
              <a:rPr lang="nl-NL" dirty="0">
                <a:latin typeface="Calibri Light" panose="020F0302020204030204" pitchFamily="34" charset="0"/>
              </a:rPr>
              <a:t> </a:t>
            </a:r>
            <a:r>
              <a:rPr lang="nl-NL" dirty="0" err="1">
                <a:latin typeface="Calibri Light" panose="020F0302020204030204" pitchFamily="34" charset="0"/>
              </a:rPr>
              <a:t>the</a:t>
            </a:r>
            <a:r>
              <a:rPr lang="nl-NL" dirty="0">
                <a:latin typeface="Calibri Light" panose="020F0302020204030204" pitchFamily="34" charset="0"/>
              </a:rPr>
              <a:t> </a:t>
            </a:r>
            <a:r>
              <a:rPr lang="nl-NL" dirty="0" err="1">
                <a:latin typeface="Calibri Light" panose="020F0302020204030204" pitchFamily="34" charset="0"/>
              </a:rPr>
              <a:t>conviction</a:t>
            </a:r>
            <a:r>
              <a:rPr lang="nl-NL" dirty="0">
                <a:latin typeface="Calibri Light" panose="020F0302020204030204" pitchFamily="34" charset="0"/>
              </a:rPr>
              <a:t> </a:t>
            </a:r>
            <a:r>
              <a:rPr lang="nl-NL" dirty="0" err="1">
                <a:latin typeface="Calibri Light" panose="020F0302020204030204" pitchFamily="34" charset="0"/>
              </a:rPr>
              <a:t>that</a:t>
            </a:r>
            <a:r>
              <a:rPr lang="nl-NL" dirty="0">
                <a:latin typeface="Calibri Light" panose="020F0302020204030204" pitchFamily="34" charset="0"/>
              </a:rPr>
              <a:t> </a:t>
            </a:r>
            <a:r>
              <a:rPr lang="nl-NL" dirty="0" err="1">
                <a:latin typeface="Calibri Light" panose="020F0302020204030204" pitchFamily="34" charset="0"/>
              </a:rPr>
              <a:t>the</a:t>
            </a:r>
            <a:r>
              <a:rPr lang="nl-NL" dirty="0">
                <a:latin typeface="Calibri Light" panose="020F0302020204030204" pitchFamily="34" charset="0"/>
              </a:rPr>
              <a:t> </a:t>
            </a:r>
            <a:r>
              <a:rPr lang="nl-NL" dirty="0" err="1">
                <a:latin typeface="Calibri Light" panose="020F0302020204030204" pitchFamily="34" charset="0"/>
              </a:rPr>
              <a:t>patient's</a:t>
            </a:r>
            <a:r>
              <a:rPr lang="nl-NL" dirty="0">
                <a:latin typeface="Calibri Light" panose="020F0302020204030204" pitchFamily="34" charset="0"/>
              </a:rPr>
              <a:t> </a:t>
            </a:r>
            <a:r>
              <a:rPr lang="nl-NL" dirty="0" err="1">
                <a:latin typeface="Calibri Light" panose="020F0302020204030204" pitchFamily="34" charset="0"/>
              </a:rPr>
              <a:t>suffering</a:t>
            </a:r>
            <a:r>
              <a:rPr lang="nl-NL" dirty="0">
                <a:latin typeface="Calibri Light" panose="020F0302020204030204" pitchFamily="34" charset="0"/>
              </a:rPr>
              <a:t> was </a:t>
            </a:r>
            <a:r>
              <a:rPr lang="nl-NL" dirty="0" err="1">
                <a:latin typeface="Calibri Light" panose="020F0302020204030204" pitchFamily="34" charset="0"/>
              </a:rPr>
              <a:t>lasting</a:t>
            </a:r>
            <a:r>
              <a:rPr lang="nl-NL" dirty="0">
                <a:latin typeface="Calibri Light" panose="020F0302020204030204" pitchFamily="34" charset="0"/>
              </a:rPr>
              <a:t> </a:t>
            </a:r>
            <a:r>
              <a:rPr lang="nl-NL" dirty="0" err="1">
                <a:latin typeface="Calibri Light" panose="020F0302020204030204" pitchFamily="34" charset="0"/>
              </a:rPr>
              <a:t>and</a:t>
            </a:r>
            <a:r>
              <a:rPr lang="nl-NL" dirty="0">
                <a:latin typeface="Calibri Light" panose="020F0302020204030204" pitchFamily="34" charset="0"/>
              </a:rPr>
              <a:t> </a:t>
            </a:r>
            <a:r>
              <a:rPr lang="nl-NL" dirty="0" err="1">
                <a:latin typeface="Calibri Light" panose="020F0302020204030204" pitchFamily="34" charset="0"/>
              </a:rPr>
              <a:t>unbearable</a:t>
            </a:r>
            <a:r>
              <a:rPr lang="nl-NL" dirty="0">
                <a:latin typeface="Calibri Light" panose="020F0302020204030204" pitchFamily="34" charset="0"/>
              </a:rPr>
              <a:t>, </a:t>
            </a:r>
          </a:p>
          <a:p>
            <a:pPr marL="514350" indent="-514350">
              <a:lnSpc>
                <a:spcPct val="120000"/>
              </a:lnSpc>
              <a:buFont typeface="+mj-lt"/>
              <a:buAutoNum type="alphaLcPeriod"/>
            </a:pPr>
            <a:r>
              <a:rPr lang="nl-NL" dirty="0">
                <a:latin typeface="Calibri Light" panose="020F0302020204030204" pitchFamily="34" charset="0"/>
              </a:rPr>
              <a:t>has </a:t>
            </a:r>
            <a:r>
              <a:rPr lang="nl-NL" dirty="0" err="1">
                <a:latin typeface="Calibri Light" panose="020F0302020204030204" pitchFamily="34" charset="0"/>
              </a:rPr>
              <a:t>informed</a:t>
            </a:r>
            <a:r>
              <a:rPr lang="nl-NL" dirty="0">
                <a:latin typeface="Calibri Light" panose="020F0302020204030204" pitchFamily="34" charset="0"/>
              </a:rPr>
              <a:t> </a:t>
            </a:r>
            <a:r>
              <a:rPr lang="nl-NL" dirty="0" err="1">
                <a:latin typeface="Calibri Light" panose="020F0302020204030204" pitchFamily="34" charset="0"/>
              </a:rPr>
              <a:t>the</a:t>
            </a:r>
            <a:r>
              <a:rPr lang="nl-NL" dirty="0">
                <a:latin typeface="Calibri Light" panose="020F0302020204030204" pitchFamily="34" charset="0"/>
              </a:rPr>
              <a:t> </a:t>
            </a:r>
            <a:r>
              <a:rPr lang="nl-NL" dirty="0" err="1">
                <a:latin typeface="Calibri Light" panose="020F0302020204030204" pitchFamily="34" charset="0"/>
              </a:rPr>
              <a:t>patient</a:t>
            </a:r>
            <a:r>
              <a:rPr lang="nl-NL" dirty="0">
                <a:latin typeface="Calibri Light" panose="020F0302020204030204" pitchFamily="34" charset="0"/>
              </a:rPr>
              <a:t> </a:t>
            </a:r>
            <a:r>
              <a:rPr lang="nl-NL" dirty="0" err="1">
                <a:latin typeface="Calibri Light" panose="020F0302020204030204" pitchFamily="34" charset="0"/>
              </a:rPr>
              <a:t>about</a:t>
            </a:r>
            <a:r>
              <a:rPr lang="nl-NL" dirty="0">
                <a:latin typeface="Calibri Light" panose="020F0302020204030204" pitchFamily="34" charset="0"/>
              </a:rPr>
              <a:t> </a:t>
            </a:r>
            <a:r>
              <a:rPr lang="nl-NL" dirty="0" err="1">
                <a:latin typeface="Calibri Light" panose="020F0302020204030204" pitchFamily="34" charset="0"/>
              </a:rPr>
              <a:t>the</a:t>
            </a:r>
            <a:r>
              <a:rPr lang="nl-NL" dirty="0">
                <a:latin typeface="Calibri Light" panose="020F0302020204030204" pitchFamily="34" charset="0"/>
              </a:rPr>
              <a:t> </a:t>
            </a:r>
            <a:r>
              <a:rPr lang="nl-NL" dirty="0" err="1">
                <a:latin typeface="Calibri Light" panose="020F0302020204030204" pitchFamily="34" charset="0"/>
              </a:rPr>
              <a:t>situation</a:t>
            </a:r>
            <a:r>
              <a:rPr lang="nl-NL" dirty="0">
                <a:latin typeface="Calibri Light" panose="020F0302020204030204" pitchFamily="34" charset="0"/>
              </a:rPr>
              <a:t> he was in </a:t>
            </a:r>
            <a:r>
              <a:rPr lang="nl-NL" dirty="0" err="1">
                <a:latin typeface="Calibri Light" panose="020F0302020204030204" pitchFamily="34" charset="0"/>
              </a:rPr>
              <a:t>and</a:t>
            </a:r>
            <a:r>
              <a:rPr lang="nl-NL" dirty="0">
                <a:latin typeface="Calibri Light" panose="020F0302020204030204" pitchFamily="34" charset="0"/>
              </a:rPr>
              <a:t> </a:t>
            </a:r>
            <a:r>
              <a:rPr lang="nl-NL" dirty="0" err="1">
                <a:latin typeface="Calibri Light" panose="020F0302020204030204" pitchFamily="34" charset="0"/>
              </a:rPr>
              <a:t>about</a:t>
            </a:r>
            <a:r>
              <a:rPr lang="nl-NL" dirty="0">
                <a:latin typeface="Calibri Light" panose="020F0302020204030204" pitchFamily="34" charset="0"/>
              </a:rPr>
              <a:t> his </a:t>
            </a:r>
            <a:r>
              <a:rPr lang="nl-NL" dirty="0" err="1">
                <a:latin typeface="Calibri Light" panose="020F0302020204030204" pitchFamily="34" charset="0"/>
              </a:rPr>
              <a:t>prospects</a:t>
            </a:r>
            <a:r>
              <a:rPr lang="nl-NL" dirty="0">
                <a:latin typeface="Calibri Light" panose="020F0302020204030204" pitchFamily="34" charset="0"/>
              </a:rPr>
              <a:t>, </a:t>
            </a:r>
          </a:p>
          <a:p>
            <a:pPr marL="514350" indent="-514350">
              <a:lnSpc>
                <a:spcPct val="120000"/>
              </a:lnSpc>
              <a:buFont typeface="+mj-lt"/>
              <a:buAutoNum type="alphaLcPeriod"/>
            </a:pPr>
            <a:r>
              <a:rPr lang="nl-NL" dirty="0" err="1">
                <a:latin typeface="Calibri Light" panose="020F0302020204030204" pitchFamily="34" charset="0"/>
              </a:rPr>
              <a:t>and</a:t>
            </a:r>
            <a:r>
              <a:rPr lang="nl-NL" dirty="0">
                <a:latin typeface="Calibri Light" panose="020F0302020204030204" pitchFamily="34" charset="0"/>
              </a:rPr>
              <a:t> </a:t>
            </a:r>
            <a:r>
              <a:rPr lang="nl-NL" dirty="0" err="1">
                <a:latin typeface="Calibri Light" panose="020F0302020204030204" pitchFamily="34" charset="0"/>
              </a:rPr>
              <a:t>the</a:t>
            </a:r>
            <a:r>
              <a:rPr lang="nl-NL" dirty="0">
                <a:latin typeface="Calibri Light" panose="020F0302020204030204" pitchFamily="34" charset="0"/>
              </a:rPr>
              <a:t> </a:t>
            </a:r>
            <a:r>
              <a:rPr lang="nl-NL" dirty="0" err="1">
                <a:latin typeface="Calibri Light" panose="020F0302020204030204" pitchFamily="34" charset="0"/>
              </a:rPr>
              <a:t>patient</a:t>
            </a:r>
            <a:r>
              <a:rPr lang="nl-NL" dirty="0">
                <a:latin typeface="Calibri Light" panose="020F0302020204030204" pitchFamily="34" charset="0"/>
              </a:rPr>
              <a:t> </a:t>
            </a:r>
            <a:r>
              <a:rPr lang="nl-NL" dirty="0" err="1">
                <a:latin typeface="Calibri Light" panose="020F0302020204030204" pitchFamily="34" charset="0"/>
              </a:rPr>
              <a:t>hold</a:t>
            </a:r>
            <a:r>
              <a:rPr lang="nl-NL" dirty="0">
                <a:latin typeface="Calibri Light" panose="020F0302020204030204" pitchFamily="34" charset="0"/>
              </a:rPr>
              <a:t> </a:t>
            </a:r>
            <a:r>
              <a:rPr lang="nl-NL" dirty="0" err="1">
                <a:latin typeface="Calibri Light" panose="020F0302020204030204" pitchFamily="34" charset="0"/>
              </a:rPr>
              <a:t>the</a:t>
            </a:r>
            <a:r>
              <a:rPr lang="nl-NL" dirty="0">
                <a:latin typeface="Calibri Light" panose="020F0302020204030204" pitchFamily="34" charset="0"/>
              </a:rPr>
              <a:t> </a:t>
            </a:r>
            <a:r>
              <a:rPr lang="nl-NL" dirty="0" err="1">
                <a:latin typeface="Calibri Light" panose="020F0302020204030204" pitchFamily="34" charset="0"/>
              </a:rPr>
              <a:t>conviction</a:t>
            </a:r>
            <a:r>
              <a:rPr lang="nl-NL" dirty="0">
                <a:latin typeface="Calibri Light" panose="020F0302020204030204" pitchFamily="34" charset="0"/>
              </a:rPr>
              <a:t> </a:t>
            </a:r>
            <a:r>
              <a:rPr lang="nl-NL" dirty="0" err="1">
                <a:latin typeface="Calibri Light" panose="020F0302020204030204" pitchFamily="34" charset="0"/>
              </a:rPr>
              <a:t>that</a:t>
            </a:r>
            <a:r>
              <a:rPr lang="nl-NL" dirty="0">
                <a:latin typeface="Calibri Light" panose="020F0302020204030204" pitchFamily="34" charset="0"/>
              </a:rPr>
              <a:t> </a:t>
            </a:r>
            <a:r>
              <a:rPr lang="nl-NL" dirty="0" err="1">
                <a:latin typeface="Calibri Light" panose="020F0302020204030204" pitchFamily="34" charset="0"/>
              </a:rPr>
              <a:t>there</a:t>
            </a:r>
            <a:r>
              <a:rPr lang="nl-NL" dirty="0">
                <a:latin typeface="Calibri Light" panose="020F0302020204030204" pitchFamily="34" charset="0"/>
              </a:rPr>
              <a:t> was no </a:t>
            </a:r>
            <a:r>
              <a:rPr lang="nl-NL" dirty="0" err="1">
                <a:latin typeface="Calibri Light" panose="020F0302020204030204" pitchFamily="34" charset="0"/>
              </a:rPr>
              <a:t>other</a:t>
            </a:r>
            <a:r>
              <a:rPr lang="nl-NL" dirty="0">
                <a:latin typeface="Calibri Light" panose="020F0302020204030204" pitchFamily="34" charset="0"/>
              </a:rPr>
              <a:t> </a:t>
            </a:r>
            <a:r>
              <a:rPr lang="nl-NL" dirty="0" err="1">
                <a:latin typeface="Calibri Light" panose="020F0302020204030204" pitchFamily="34" charset="0"/>
              </a:rPr>
              <a:t>reasonable</a:t>
            </a:r>
            <a:r>
              <a:rPr lang="nl-NL" dirty="0">
                <a:latin typeface="Calibri Light" panose="020F0302020204030204" pitchFamily="34" charset="0"/>
              </a:rPr>
              <a:t> solution </a:t>
            </a:r>
            <a:r>
              <a:rPr lang="nl-NL" dirty="0" err="1">
                <a:latin typeface="Calibri Light" panose="020F0302020204030204" pitchFamily="34" charset="0"/>
              </a:rPr>
              <a:t>for</a:t>
            </a:r>
            <a:r>
              <a:rPr lang="nl-NL" dirty="0">
                <a:latin typeface="Calibri Light" panose="020F0302020204030204" pitchFamily="34" charset="0"/>
              </a:rPr>
              <a:t> </a:t>
            </a:r>
            <a:r>
              <a:rPr lang="nl-NL" dirty="0" err="1">
                <a:latin typeface="Calibri Light" panose="020F0302020204030204" pitchFamily="34" charset="0"/>
              </a:rPr>
              <a:t>the</a:t>
            </a:r>
            <a:r>
              <a:rPr lang="nl-NL" dirty="0">
                <a:latin typeface="Calibri Light" panose="020F0302020204030204" pitchFamily="34" charset="0"/>
              </a:rPr>
              <a:t> </a:t>
            </a:r>
            <a:r>
              <a:rPr lang="nl-NL" dirty="0" err="1">
                <a:latin typeface="Calibri Light" panose="020F0302020204030204" pitchFamily="34" charset="0"/>
              </a:rPr>
              <a:t>situation</a:t>
            </a:r>
            <a:r>
              <a:rPr lang="nl-NL" dirty="0">
                <a:latin typeface="Calibri Light" panose="020F0302020204030204" pitchFamily="34" charset="0"/>
              </a:rPr>
              <a:t> he was in, </a:t>
            </a:r>
          </a:p>
          <a:p>
            <a:pPr marL="514350" indent="-514350">
              <a:lnSpc>
                <a:spcPct val="120000"/>
              </a:lnSpc>
              <a:buFont typeface="+mj-lt"/>
              <a:buAutoNum type="alphaLcPeriod"/>
            </a:pPr>
            <a:r>
              <a:rPr lang="nl-NL" dirty="0">
                <a:latin typeface="Calibri Light" panose="020F0302020204030204" pitchFamily="34" charset="0"/>
              </a:rPr>
              <a:t>has </a:t>
            </a:r>
            <a:r>
              <a:rPr lang="nl-NL" dirty="0" err="1">
                <a:latin typeface="Calibri Light" panose="020F0302020204030204" pitchFamily="34" charset="0"/>
              </a:rPr>
              <a:t>consulted</a:t>
            </a:r>
            <a:r>
              <a:rPr lang="nl-NL" dirty="0">
                <a:latin typeface="Calibri Light" panose="020F0302020204030204" pitchFamily="34" charset="0"/>
              </a:rPr>
              <a:t> at </a:t>
            </a:r>
            <a:r>
              <a:rPr lang="nl-NL" dirty="0" err="1">
                <a:latin typeface="Calibri Light" panose="020F0302020204030204" pitchFamily="34" charset="0"/>
              </a:rPr>
              <a:t>least</a:t>
            </a:r>
            <a:r>
              <a:rPr lang="nl-NL" dirty="0">
                <a:latin typeface="Calibri Light" panose="020F0302020204030204" pitchFamily="34" charset="0"/>
              </a:rPr>
              <a:t> </a:t>
            </a:r>
            <a:r>
              <a:rPr lang="nl-NL" dirty="0" err="1">
                <a:latin typeface="Calibri Light" panose="020F0302020204030204" pitchFamily="34" charset="0"/>
              </a:rPr>
              <a:t>one</a:t>
            </a:r>
            <a:r>
              <a:rPr lang="nl-NL" dirty="0">
                <a:latin typeface="Calibri Light" panose="020F0302020204030204" pitchFamily="34" charset="0"/>
              </a:rPr>
              <a:t> </a:t>
            </a:r>
            <a:r>
              <a:rPr lang="nl-NL" dirty="0" err="1">
                <a:latin typeface="Calibri Light" panose="020F0302020204030204" pitchFamily="34" charset="0"/>
              </a:rPr>
              <a:t>other</a:t>
            </a:r>
            <a:r>
              <a:rPr lang="nl-NL" dirty="0">
                <a:latin typeface="Calibri Light" panose="020F0302020204030204" pitchFamily="34" charset="0"/>
              </a:rPr>
              <a:t>, independent </a:t>
            </a:r>
            <a:r>
              <a:rPr lang="nl-NL" dirty="0" err="1">
                <a:latin typeface="Calibri Light" panose="020F0302020204030204" pitchFamily="34" charset="0"/>
              </a:rPr>
              <a:t>physician</a:t>
            </a:r>
            <a:r>
              <a:rPr lang="nl-NL" dirty="0">
                <a:latin typeface="Calibri Light" panose="020F0302020204030204" pitchFamily="34" charset="0"/>
              </a:rPr>
              <a:t> </a:t>
            </a:r>
            <a:r>
              <a:rPr lang="nl-NL" dirty="0" err="1">
                <a:latin typeface="Calibri Light" panose="020F0302020204030204" pitchFamily="34" charset="0"/>
              </a:rPr>
              <a:t>who</a:t>
            </a:r>
            <a:r>
              <a:rPr lang="nl-NL" dirty="0">
                <a:latin typeface="Calibri Light" panose="020F0302020204030204" pitchFamily="34" charset="0"/>
              </a:rPr>
              <a:t> has </a:t>
            </a:r>
            <a:r>
              <a:rPr lang="nl-NL" dirty="0" err="1">
                <a:latin typeface="Calibri Light" panose="020F0302020204030204" pitchFamily="34" charset="0"/>
              </a:rPr>
              <a:t>seen</a:t>
            </a:r>
            <a:r>
              <a:rPr lang="nl-NL" dirty="0">
                <a:latin typeface="Calibri Light" panose="020F0302020204030204" pitchFamily="34" charset="0"/>
              </a:rPr>
              <a:t> </a:t>
            </a:r>
            <a:r>
              <a:rPr lang="nl-NL" dirty="0" err="1">
                <a:latin typeface="Calibri Light" panose="020F0302020204030204" pitchFamily="34" charset="0"/>
              </a:rPr>
              <a:t>the</a:t>
            </a:r>
            <a:r>
              <a:rPr lang="nl-NL" dirty="0">
                <a:latin typeface="Calibri Light" panose="020F0302020204030204" pitchFamily="34" charset="0"/>
              </a:rPr>
              <a:t> </a:t>
            </a:r>
            <a:r>
              <a:rPr lang="nl-NL" dirty="0" err="1">
                <a:latin typeface="Calibri Light" panose="020F0302020204030204" pitchFamily="34" charset="0"/>
              </a:rPr>
              <a:t>patient</a:t>
            </a:r>
            <a:r>
              <a:rPr lang="nl-NL" dirty="0">
                <a:latin typeface="Calibri Light" panose="020F0302020204030204" pitchFamily="34" charset="0"/>
              </a:rPr>
              <a:t> </a:t>
            </a:r>
            <a:r>
              <a:rPr lang="nl-NL" dirty="0" err="1">
                <a:latin typeface="Calibri Light" panose="020F0302020204030204" pitchFamily="34" charset="0"/>
              </a:rPr>
              <a:t>and</a:t>
            </a:r>
            <a:r>
              <a:rPr lang="nl-NL" dirty="0">
                <a:latin typeface="Calibri Light" panose="020F0302020204030204" pitchFamily="34" charset="0"/>
              </a:rPr>
              <a:t> has </a:t>
            </a:r>
            <a:r>
              <a:rPr lang="nl-NL" dirty="0" err="1">
                <a:latin typeface="Calibri Light" panose="020F0302020204030204" pitchFamily="34" charset="0"/>
              </a:rPr>
              <a:t>given</a:t>
            </a:r>
            <a:r>
              <a:rPr lang="nl-NL" dirty="0">
                <a:latin typeface="Calibri Light" panose="020F0302020204030204" pitchFamily="34" charset="0"/>
              </a:rPr>
              <a:t> his </a:t>
            </a:r>
            <a:r>
              <a:rPr lang="nl-NL" dirty="0" err="1">
                <a:latin typeface="Calibri Light" panose="020F0302020204030204" pitchFamily="34" charset="0"/>
              </a:rPr>
              <a:t>written</a:t>
            </a:r>
            <a:r>
              <a:rPr lang="nl-NL" dirty="0">
                <a:latin typeface="Calibri Light" panose="020F0302020204030204" pitchFamily="34" charset="0"/>
              </a:rPr>
              <a:t> opinion on </a:t>
            </a:r>
            <a:r>
              <a:rPr lang="nl-NL" dirty="0" err="1">
                <a:latin typeface="Calibri Light" panose="020F0302020204030204" pitchFamily="34" charset="0"/>
              </a:rPr>
              <a:t>the</a:t>
            </a:r>
            <a:r>
              <a:rPr lang="nl-NL" dirty="0">
                <a:latin typeface="Calibri Light" panose="020F0302020204030204" pitchFamily="34" charset="0"/>
              </a:rPr>
              <a:t> </a:t>
            </a:r>
            <a:r>
              <a:rPr lang="nl-NL" dirty="0" err="1">
                <a:latin typeface="Calibri Light" panose="020F0302020204030204" pitchFamily="34" charset="0"/>
              </a:rPr>
              <a:t>requirements</a:t>
            </a:r>
            <a:r>
              <a:rPr lang="nl-NL" dirty="0">
                <a:latin typeface="Calibri Light" panose="020F0302020204030204" pitchFamily="34" charset="0"/>
              </a:rPr>
              <a:t> of </a:t>
            </a:r>
            <a:r>
              <a:rPr lang="nl-NL" dirty="0" err="1">
                <a:latin typeface="Calibri Light" panose="020F0302020204030204" pitchFamily="34" charset="0"/>
              </a:rPr>
              <a:t>due</a:t>
            </a:r>
            <a:r>
              <a:rPr lang="nl-NL" dirty="0">
                <a:latin typeface="Calibri Light" panose="020F0302020204030204" pitchFamily="34" charset="0"/>
              </a:rPr>
              <a:t> care, </a:t>
            </a:r>
            <a:r>
              <a:rPr lang="nl-NL" dirty="0" err="1">
                <a:latin typeface="Calibri Light" panose="020F0302020204030204" pitchFamily="34" charset="0"/>
              </a:rPr>
              <a:t>referred</a:t>
            </a:r>
            <a:r>
              <a:rPr lang="nl-NL" dirty="0">
                <a:latin typeface="Calibri Light" panose="020F0302020204030204" pitchFamily="34" charset="0"/>
              </a:rPr>
              <a:t> </a:t>
            </a:r>
            <a:r>
              <a:rPr lang="nl-NL" dirty="0" err="1">
                <a:latin typeface="Calibri Light" panose="020F0302020204030204" pitchFamily="34" charset="0"/>
              </a:rPr>
              <a:t>to</a:t>
            </a:r>
            <a:r>
              <a:rPr lang="nl-NL" dirty="0">
                <a:latin typeface="Calibri Light" panose="020F0302020204030204" pitchFamily="34" charset="0"/>
              </a:rPr>
              <a:t> in </a:t>
            </a:r>
            <a:r>
              <a:rPr lang="nl-NL" dirty="0" err="1">
                <a:latin typeface="Calibri Light" panose="020F0302020204030204" pitchFamily="34" charset="0"/>
              </a:rPr>
              <a:t>parts</a:t>
            </a:r>
            <a:r>
              <a:rPr lang="nl-NL" dirty="0">
                <a:latin typeface="Calibri Light" panose="020F0302020204030204" pitchFamily="34" charset="0"/>
              </a:rPr>
              <a:t> a - d, </a:t>
            </a:r>
            <a:r>
              <a:rPr lang="nl-NL" dirty="0" err="1">
                <a:latin typeface="Calibri Light" panose="020F0302020204030204" pitchFamily="34" charset="0"/>
              </a:rPr>
              <a:t>and</a:t>
            </a:r>
            <a:r>
              <a:rPr lang="nl-NL" dirty="0">
                <a:latin typeface="Calibri Light" panose="020F0302020204030204" pitchFamily="34" charset="0"/>
              </a:rPr>
              <a:t> </a:t>
            </a:r>
          </a:p>
          <a:p>
            <a:pPr marL="514350" indent="-514350">
              <a:lnSpc>
                <a:spcPct val="120000"/>
              </a:lnSpc>
              <a:buFont typeface="+mj-lt"/>
              <a:buAutoNum type="alphaLcPeriod"/>
            </a:pPr>
            <a:r>
              <a:rPr lang="nl-NL" dirty="0">
                <a:latin typeface="Calibri Light" panose="020F0302020204030204" pitchFamily="34" charset="0"/>
              </a:rPr>
              <a:t>has </a:t>
            </a:r>
            <a:r>
              <a:rPr lang="nl-NL" dirty="0" err="1">
                <a:latin typeface="Calibri Light" panose="020F0302020204030204" pitchFamily="34" charset="0"/>
              </a:rPr>
              <a:t>terminated</a:t>
            </a:r>
            <a:r>
              <a:rPr lang="nl-NL" dirty="0">
                <a:latin typeface="Calibri Light" panose="020F0302020204030204" pitchFamily="34" charset="0"/>
              </a:rPr>
              <a:t> a life or </a:t>
            </a:r>
            <a:r>
              <a:rPr lang="nl-NL" dirty="0" err="1">
                <a:latin typeface="Calibri Light" panose="020F0302020204030204" pitchFamily="34" charset="0"/>
              </a:rPr>
              <a:t>assisted</a:t>
            </a:r>
            <a:r>
              <a:rPr lang="nl-NL" dirty="0">
                <a:latin typeface="Calibri Light" panose="020F0302020204030204" pitchFamily="34" charset="0"/>
              </a:rPr>
              <a:t> in a </a:t>
            </a:r>
            <a:r>
              <a:rPr lang="nl-NL" dirty="0" err="1">
                <a:latin typeface="Calibri Light" panose="020F0302020204030204" pitchFamily="34" charset="0"/>
              </a:rPr>
              <a:t>suicide</a:t>
            </a:r>
            <a:r>
              <a:rPr lang="nl-NL" dirty="0">
                <a:latin typeface="Calibri Light" panose="020F0302020204030204" pitchFamily="34" charset="0"/>
              </a:rPr>
              <a:t> </a:t>
            </a:r>
            <a:r>
              <a:rPr lang="nl-NL" dirty="0" err="1">
                <a:latin typeface="Calibri Light" panose="020F0302020204030204" pitchFamily="34" charset="0"/>
              </a:rPr>
              <a:t>with</a:t>
            </a:r>
            <a:r>
              <a:rPr lang="nl-NL" dirty="0">
                <a:latin typeface="Calibri Light" panose="020F0302020204030204" pitchFamily="34" charset="0"/>
              </a:rPr>
              <a:t> </a:t>
            </a:r>
            <a:r>
              <a:rPr lang="nl-NL" dirty="0" err="1">
                <a:latin typeface="Calibri Light" panose="020F0302020204030204" pitchFamily="34" charset="0"/>
              </a:rPr>
              <a:t>due</a:t>
            </a:r>
            <a:r>
              <a:rPr lang="nl-NL" dirty="0">
                <a:latin typeface="Calibri Light" panose="020F0302020204030204" pitchFamily="34" charset="0"/>
              </a:rPr>
              <a:t> care.</a:t>
            </a:r>
            <a:br>
              <a:rPr lang="nl-NL" dirty="0"/>
            </a:b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67544" y="123478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nl-NL" dirty="0"/>
              <a:t>The </a:t>
            </a:r>
            <a:r>
              <a:rPr lang="nl-NL" dirty="0" err="1"/>
              <a:t>requirements</a:t>
            </a:r>
            <a:r>
              <a:rPr lang="nl-NL" dirty="0"/>
              <a:t> of </a:t>
            </a:r>
            <a:r>
              <a:rPr lang="nl-NL" dirty="0" err="1"/>
              <a:t>due</a:t>
            </a:r>
            <a:r>
              <a:rPr lang="nl-NL" dirty="0"/>
              <a:t> care </a:t>
            </a:r>
            <a:br>
              <a:rPr lang="nl-NL" dirty="0"/>
            </a:br>
            <a:r>
              <a:rPr lang="nl-NL" dirty="0" err="1"/>
              <a:t>mean</a:t>
            </a:r>
            <a:r>
              <a:rPr lang="nl-NL" dirty="0"/>
              <a:t> </a:t>
            </a:r>
            <a:r>
              <a:rPr lang="nl-NL" dirty="0" err="1"/>
              <a:t>that</a:t>
            </a:r>
            <a:r>
              <a:rPr lang="nl-NL" dirty="0"/>
              <a:t> </a:t>
            </a:r>
            <a:r>
              <a:rPr lang="nl-NL" b="1" dirty="0" err="1"/>
              <a:t>the</a:t>
            </a:r>
            <a:r>
              <a:rPr lang="nl-NL" b="1" dirty="0"/>
              <a:t> </a:t>
            </a:r>
            <a:r>
              <a:rPr lang="nl-NL" b="1" dirty="0" err="1"/>
              <a:t>physician</a:t>
            </a:r>
            <a:r>
              <a:rPr lang="nl-NL" dirty="0"/>
              <a:t>: </a:t>
            </a:r>
          </a:p>
        </p:txBody>
      </p:sp>
    </p:spTree>
    <p:extLst>
      <p:ext uri="{BB962C8B-B14F-4D97-AF65-F5344CB8AC3E}">
        <p14:creationId xmlns:p14="http://schemas.microsoft.com/office/powerpoint/2010/main" val="2998875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Better</a:t>
            </a:r>
            <a:r>
              <a:rPr lang="nl-NL" dirty="0"/>
              <a:t> </a:t>
            </a:r>
            <a:r>
              <a:rPr lang="nl-NL" dirty="0" err="1"/>
              <a:t>use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law’s</a:t>
            </a:r>
            <a:r>
              <a:rPr lang="nl-NL" dirty="0"/>
              <a:t> </a:t>
            </a:r>
            <a:r>
              <a:rPr lang="nl-NL" dirty="0" err="1"/>
              <a:t>potential</a:t>
            </a:r>
            <a:endParaRPr lang="nl-NL" dirty="0"/>
          </a:p>
          <a:p>
            <a:pPr lvl="1"/>
            <a:r>
              <a:rPr lang="nl-NL" dirty="0"/>
              <a:t>End of life </a:t>
            </a:r>
            <a:r>
              <a:rPr lang="nl-NL" dirty="0" err="1"/>
              <a:t>clinic</a:t>
            </a:r>
            <a:endParaRPr lang="nl-NL" dirty="0"/>
          </a:p>
          <a:p>
            <a:r>
              <a:rPr lang="nl-NL" dirty="0" err="1"/>
              <a:t>Completed</a:t>
            </a:r>
            <a:r>
              <a:rPr lang="nl-NL" dirty="0"/>
              <a:t> life</a:t>
            </a:r>
          </a:p>
          <a:p>
            <a:pPr lvl="1"/>
            <a:r>
              <a:rPr lang="nl-NL" dirty="0" err="1"/>
              <a:t>Commission</a:t>
            </a:r>
            <a:r>
              <a:rPr lang="nl-NL" dirty="0"/>
              <a:t> ‘of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wise</a:t>
            </a:r>
            <a:r>
              <a:rPr lang="nl-NL" dirty="0"/>
              <a:t>’</a:t>
            </a:r>
          </a:p>
          <a:p>
            <a:pPr lvl="1"/>
            <a:r>
              <a:rPr lang="nl-NL" dirty="0"/>
              <a:t>Politics </a:t>
            </a:r>
          </a:p>
          <a:p>
            <a:r>
              <a:rPr lang="nl-NL" dirty="0"/>
              <a:t>Dementia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advanced</a:t>
            </a:r>
            <a:r>
              <a:rPr lang="nl-NL" dirty="0"/>
              <a:t> </a:t>
            </a:r>
            <a:r>
              <a:rPr lang="nl-NL" dirty="0" err="1"/>
              <a:t>directives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2. General </a:t>
            </a:r>
            <a:r>
              <a:rPr lang="nl-NL" dirty="0" err="1"/>
              <a:t>developments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500103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First: </a:t>
            </a:r>
            <a:r>
              <a:rPr lang="nl-NL" dirty="0" err="1"/>
              <a:t>some</a:t>
            </a:r>
            <a:r>
              <a:rPr lang="nl-NL" dirty="0"/>
              <a:t> </a:t>
            </a:r>
            <a:r>
              <a:rPr lang="nl-NL" dirty="0" err="1"/>
              <a:t>numbers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sz="1400" i="1" dirty="0"/>
              <a:t>		</a:t>
            </a:r>
            <a:r>
              <a:rPr lang="nl-NL" sz="1400" i="1" dirty="0">
                <a:solidFill>
                  <a:schemeClr val="accent5"/>
                </a:solidFill>
              </a:rPr>
              <a:t> KNMG, ‘Euthanasie in cijfers’</a:t>
            </a:r>
          </a:p>
          <a:p>
            <a:endParaRPr lang="nl-NL" dirty="0"/>
          </a:p>
        </p:txBody>
      </p:sp>
      <p:pic>
        <p:nvPicPr>
          <p:cNvPr id="6" name="Tijdelijke aanduiding voor inhoud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8" y="1419622"/>
            <a:ext cx="4752528" cy="2359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9507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Third</a:t>
            </a:r>
            <a:r>
              <a:rPr lang="nl-NL" dirty="0"/>
              <a:t> </a:t>
            </a:r>
            <a:r>
              <a:rPr lang="nl-NL" dirty="0" err="1"/>
              <a:t>evaluation</a:t>
            </a:r>
            <a:r>
              <a:rPr lang="nl-NL" dirty="0"/>
              <a:t> </a:t>
            </a:r>
          </a:p>
          <a:p>
            <a:r>
              <a:rPr lang="nl-NL" dirty="0"/>
              <a:t>Group of </a:t>
            </a:r>
            <a:r>
              <a:rPr lang="nl-NL" dirty="0" err="1"/>
              <a:t>autonomy</a:t>
            </a:r>
            <a:r>
              <a:rPr lang="nl-NL" dirty="0"/>
              <a:t> </a:t>
            </a:r>
            <a:r>
              <a:rPr lang="nl-NL" dirty="0" err="1"/>
              <a:t>fighters</a:t>
            </a:r>
            <a:r>
              <a:rPr lang="nl-NL" dirty="0"/>
              <a:t> </a:t>
            </a:r>
            <a:r>
              <a:rPr lang="nl-NL" dirty="0" err="1"/>
              <a:t>discovered</a:t>
            </a:r>
            <a:r>
              <a:rPr lang="nl-NL" dirty="0"/>
              <a:t> </a:t>
            </a:r>
            <a:r>
              <a:rPr lang="nl-NL" dirty="0" err="1"/>
              <a:t>lethal</a:t>
            </a:r>
            <a:r>
              <a:rPr lang="nl-NL" dirty="0"/>
              <a:t> </a:t>
            </a:r>
            <a:r>
              <a:rPr lang="nl-NL" dirty="0" err="1"/>
              <a:t>powder</a:t>
            </a:r>
            <a:endParaRPr lang="nl-NL" dirty="0"/>
          </a:p>
          <a:p>
            <a:r>
              <a:rPr lang="nl-NL" dirty="0"/>
              <a:t>First </a:t>
            </a:r>
            <a:r>
              <a:rPr lang="nl-NL" dirty="0" err="1"/>
              <a:t>prosecution</a:t>
            </a:r>
            <a:r>
              <a:rPr lang="nl-NL" dirty="0"/>
              <a:t> in 15 </a:t>
            </a:r>
            <a:r>
              <a:rPr lang="nl-NL" dirty="0" err="1"/>
              <a:t>years</a:t>
            </a:r>
            <a:r>
              <a:rPr lang="nl-NL" dirty="0"/>
              <a:t>? </a:t>
            </a:r>
          </a:p>
          <a:p>
            <a:r>
              <a:rPr lang="nl-NL" dirty="0"/>
              <a:t>New cabinet</a:t>
            </a:r>
            <a:endParaRPr lang="nl-NL" sz="1800" dirty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3. Recent </a:t>
            </a:r>
            <a:r>
              <a:rPr lang="nl-NL" dirty="0" err="1"/>
              <a:t>developments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53810351"/>
      </p:ext>
    </p:extLst>
  </p:cSld>
  <p:clrMapOvr>
    <a:masterClrMapping/>
  </p:clrMapOvr>
</p:sld>
</file>

<file path=ppt/theme/theme1.xml><?xml version="1.0" encoding="utf-8"?>
<a:theme xmlns:a="http://schemas.openxmlformats.org/drawingml/2006/main" name="NVVE Presentatie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NVVE Presentatie</Template>
  <TotalTime>483</TotalTime>
  <Words>397</Words>
  <Application>Microsoft Office PowerPoint</Application>
  <PresentationFormat>Diavoorstelling (16:9)</PresentationFormat>
  <Paragraphs>80</Paragraphs>
  <Slides>7</Slides>
  <Notes>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Wingdings</vt:lpstr>
      <vt:lpstr>NVVE Presentatie</vt:lpstr>
      <vt:lpstr>The Dutch situation</vt:lpstr>
      <vt:lpstr>Outlines</vt:lpstr>
      <vt:lpstr>1. The nature of our law</vt:lpstr>
      <vt:lpstr>The requirements of due care  mean that the physician: </vt:lpstr>
      <vt:lpstr>2. General developments</vt:lpstr>
      <vt:lpstr>First: some numbers</vt:lpstr>
      <vt:lpstr>3. Recent developments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Erik vd Linden</dc:creator>
  <cp:lastModifiedBy>user</cp:lastModifiedBy>
  <cp:revision>55</cp:revision>
  <dcterms:created xsi:type="dcterms:W3CDTF">2013-10-01T10:02:54Z</dcterms:created>
  <dcterms:modified xsi:type="dcterms:W3CDTF">2017-10-18T15:14:43Z</dcterms:modified>
</cp:coreProperties>
</file>